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notesMasterIdLst>
    <p:notesMasterId r:id="rId79"/>
  </p:notesMasterIdLst>
  <p:handoutMasterIdLst>
    <p:handoutMasterId r:id="rId80"/>
  </p:handoutMasterIdLst>
  <p:sldIdLst>
    <p:sldId id="274" r:id="rId2"/>
    <p:sldId id="341" r:id="rId3"/>
    <p:sldId id="348" r:id="rId4"/>
    <p:sldId id="349" r:id="rId5"/>
    <p:sldId id="350" r:id="rId6"/>
    <p:sldId id="351" r:id="rId7"/>
    <p:sldId id="352" r:id="rId8"/>
    <p:sldId id="353" r:id="rId9"/>
    <p:sldId id="354" r:id="rId10"/>
    <p:sldId id="355" r:id="rId11"/>
    <p:sldId id="356" r:id="rId12"/>
    <p:sldId id="357" r:id="rId13"/>
    <p:sldId id="358" r:id="rId14"/>
    <p:sldId id="359" r:id="rId15"/>
    <p:sldId id="360" r:id="rId16"/>
    <p:sldId id="361" r:id="rId17"/>
    <p:sldId id="367" r:id="rId18"/>
    <p:sldId id="540" r:id="rId19"/>
    <p:sldId id="532" r:id="rId20"/>
    <p:sldId id="542" r:id="rId21"/>
    <p:sldId id="543" r:id="rId22"/>
    <p:sldId id="546" r:id="rId23"/>
    <p:sldId id="548" r:id="rId24"/>
    <p:sldId id="550" r:id="rId25"/>
    <p:sldId id="552" r:id="rId26"/>
    <p:sldId id="553" r:id="rId27"/>
    <p:sldId id="556" r:id="rId28"/>
    <p:sldId id="557" r:id="rId29"/>
    <p:sldId id="559" r:id="rId30"/>
    <p:sldId id="560" r:id="rId31"/>
    <p:sldId id="562" r:id="rId32"/>
    <p:sldId id="563" r:id="rId33"/>
    <p:sldId id="401" r:id="rId34"/>
    <p:sldId id="403" r:id="rId35"/>
    <p:sldId id="404" r:id="rId36"/>
    <p:sldId id="402" r:id="rId37"/>
    <p:sldId id="405" r:id="rId38"/>
    <p:sldId id="406" r:id="rId39"/>
    <p:sldId id="368" r:id="rId40"/>
    <p:sldId id="369" r:id="rId41"/>
    <p:sldId id="370" r:id="rId42"/>
    <p:sldId id="385" r:id="rId43"/>
    <p:sldId id="386" r:id="rId44"/>
    <p:sldId id="387" r:id="rId45"/>
    <p:sldId id="388" r:id="rId46"/>
    <p:sldId id="389" r:id="rId47"/>
    <p:sldId id="390" r:id="rId48"/>
    <p:sldId id="391" r:id="rId49"/>
    <p:sldId id="392" r:id="rId50"/>
    <p:sldId id="393" r:id="rId51"/>
    <p:sldId id="394" r:id="rId52"/>
    <p:sldId id="477" r:id="rId53"/>
    <p:sldId id="479" r:id="rId54"/>
    <p:sldId id="480" r:id="rId55"/>
    <p:sldId id="407" r:id="rId56"/>
    <p:sldId id="408" r:id="rId57"/>
    <p:sldId id="409" r:id="rId58"/>
    <p:sldId id="410" r:id="rId59"/>
    <p:sldId id="412" r:id="rId60"/>
    <p:sldId id="413" r:id="rId61"/>
    <p:sldId id="439" r:id="rId62"/>
    <p:sldId id="416" r:id="rId63"/>
    <p:sldId id="417" r:id="rId64"/>
    <p:sldId id="432" r:id="rId65"/>
    <p:sldId id="419" r:id="rId66"/>
    <p:sldId id="420" r:id="rId67"/>
    <p:sldId id="421" r:id="rId68"/>
    <p:sldId id="433" r:id="rId69"/>
    <p:sldId id="423" r:id="rId70"/>
    <p:sldId id="424" r:id="rId71"/>
    <p:sldId id="425" r:id="rId72"/>
    <p:sldId id="426" r:id="rId73"/>
    <p:sldId id="440" r:id="rId74"/>
    <p:sldId id="441" r:id="rId75"/>
    <p:sldId id="442" r:id="rId76"/>
    <p:sldId id="443" r:id="rId77"/>
    <p:sldId id="431" r:id="rId7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E00"/>
    <a:srgbClr val="2E14EC"/>
    <a:srgbClr val="A64306"/>
    <a:srgbClr val="797C0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328" autoAdjust="0"/>
    <p:restoredTop sz="83459" autoAdjust="0"/>
  </p:normalViewPr>
  <p:slideViewPr>
    <p:cSldViewPr>
      <p:cViewPr varScale="1">
        <p:scale>
          <a:sx n="96" d="100"/>
          <a:sy n="96" d="100"/>
        </p:scale>
        <p:origin x="-2172" y="-108"/>
      </p:cViewPr>
      <p:guideLst>
        <p:guide orient="horz" pos="2160"/>
        <p:guide pos="2880"/>
      </p:guideLst>
    </p:cSldViewPr>
  </p:slideViewPr>
  <p:notesTextViewPr>
    <p:cViewPr>
      <p:scale>
        <a:sx n="125" d="100"/>
        <a:sy n="125" d="100"/>
      </p:scale>
      <p:origin x="0" y="0"/>
    </p:cViewPr>
  </p:notesTextViewPr>
  <p:sorterViewPr>
    <p:cViewPr>
      <p:scale>
        <a:sx n="66" d="100"/>
        <a:sy n="66" d="100"/>
      </p:scale>
      <p:origin x="0" y="0"/>
    </p:cViewPr>
  </p:sorterViewPr>
  <p:notesViewPr>
    <p:cSldViewPr>
      <p:cViewPr varScale="1">
        <p:scale>
          <a:sx n="39" d="100"/>
          <a:sy n="39" d="100"/>
        </p:scale>
        <p:origin x="-156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5A1A8C-5BDA-4D93-96A5-782798C98CC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pPr rtl="1"/>
          <a:endParaRPr lang="he-IL"/>
        </a:p>
      </dgm:t>
    </dgm:pt>
    <dgm:pt modelId="{DC1B91B3-79B6-4FDD-9704-1D15B7080EDF}">
      <dgm:prSet phldrT="[Text]"/>
      <dgm:spPr/>
      <dgm:t>
        <a:bodyPr/>
        <a:lstStyle/>
        <a:p>
          <a:pPr rtl="1"/>
          <a:r>
            <a:rPr lang="he-IL" dirty="0" smtClean="0">
              <a:solidFill>
                <a:schemeClr val="accent2">
                  <a:lumMod val="50000"/>
                </a:schemeClr>
              </a:solidFill>
            </a:rPr>
            <a:t>המורה מעירה לו</a:t>
          </a:r>
        </a:p>
      </dgm:t>
    </dgm:pt>
    <dgm:pt modelId="{2BAB0410-CB2C-4735-83B8-4BE32701EC09}" type="parTrans" cxnId="{F09920DE-8E29-4064-BF6D-D3E3CF4C1B8D}">
      <dgm:prSet/>
      <dgm:spPr/>
      <dgm:t>
        <a:bodyPr/>
        <a:lstStyle/>
        <a:p>
          <a:pPr rtl="1"/>
          <a:endParaRPr lang="he-IL"/>
        </a:p>
      </dgm:t>
    </dgm:pt>
    <dgm:pt modelId="{302BCB94-5E50-4A3E-9CFE-AC9B0767A9A9}" type="sibTrans" cxnId="{F09920DE-8E29-4064-BF6D-D3E3CF4C1B8D}">
      <dgm:prSet/>
      <dgm:spPr/>
      <dgm:t>
        <a:bodyPr/>
        <a:lstStyle/>
        <a:p>
          <a:pPr rtl="1"/>
          <a:endParaRPr lang="he-IL"/>
        </a:p>
      </dgm:t>
    </dgm:pt>
    <dgm:pt modelId="{AF770133-D5D7-4F79-AFE2-E8516C0F3F4D}">
      <dgm:prSet phldrT="[Text]"/>
      <dgm:spPr/>
      <dgm:t>
        <a:bodyPr/>
        <a:lstStyle/>
        <a:p>
          <a:pPr rtl="1"/>
          <a:r>
            <a:rPr lang="he-IL" dirty="0" smtClean="0"/>
            <a:t>מעירים רק לי</a:t>
          </a:r>
          <a:endParaRPr lang="he-IL" dirty="0"/>
        </a:p>
      </dgm:t>
    </dgm:pt>
    <dgm:pt modelId="{C9965F49-57DC-4174-A50A-09521379D95C}" type="parTrans" cxnId="{9062B8BF-8DED-49C1-83C8-B1D5B62DA3A9}">
      <dgm:prSet/>
      <dgm:spPr/>
      <dgm:t>
        <a:bodyPr/>
        <a:lstStyle/>
        <a:p>
          <a:pPr rtl="1"/>
          <a:endParaRPr lang="he-IL"/>
        </a:p>
      </dgm:t>
    </dgm:pt>
    <dgm:pt modelId="{9A7708C1-0DCC-40DC-9853-8AD65957D982}" type="sibTrans" cxnId="{9062B8BF-8DED-49C1-83C8-B1D5B62DA3A9}">
      <dgm:prSet/>
      <dgm:spPr/>
      <dgm:t>
        <a:bodyPr/>
        <a:lstStyle/>
        <a:p>
          <a:pPr rtl="1"/>
          <a:endParaRPr lang="he-IL"/>
        </a:p>
      </dgm:t>
    </dgm:pt>
    <dgm:pt modelId="{6825D44D-7CD7-44E7-AFAA-4F3AA58801B8}">
      <dgm:prSet phldrT="[Text]"/>
      <dgm:spPr/>
      <dgm:t>
        <a:bodyPr/>
        <a:lstStyle/>
        <a:p>
          <a:pPr rtl="1"/>
          <a:r>
            <a:rPr lang="he-IL" dirty="0" smtClean="0">
              <a:solidFill>
                <a:schemeClr val="accent2">
                  <a:lumMod val="50000"/>
                </a:schemeClr>
              </a:solidFill>
            </a:rPr>
            <a:t>מה זה אומר</a:t>
          </a:r>
          <a:endParaRPr lang="he-IL" dirty="0">
            <a:solidFill>
              <a:schemeClr val="accent2">
                <a:lumMod val="50000"/>
              </a:schemeClr>
            </a:solidFill>
          </a:endParaRPr>
        </a:p>
      </dgm:t>
    </dgm:pt>
    <dgm:pt modelId="{E42D2103-570C-40E0-8603-24B545CE613C}" type="parTrans" cxnId="{FAFA98EB-664B-4E75-BCDE-341702377F71}">
      <dgm:prSet/>
      <dgm:spPr/>
      <dgm:t>
        <a:bodyPr/>
        <a:lstStyle/>
        <a:p>
          <a:pPr rtl="1"/>
          <a:endParaRPr lang="he-IL"/>
        </a:p>
      </dgm:t>
    </dgm:pt>
    <dgm:pt modelId="{1DD5BECB-A047-4EAA-888C-2EDBD73DA711}" type="sibTrans" cxnId="{FAFA98EB-664B-4E75-BCDE-341702377F71}">
      <dgm:prSet/>
      <dgm:spPr/>
      <dgm:t>
        <a:bodyPr/>
        <a:lstStyle/>
        <a:p>
          <a:pPr rtl="1"/>
          <a:endParaRPr lang="he-IL"/>
        </a:p>
      </dgm:t>
    </dgm:pt>
    <dgm:pt modelId="{D426E339-010A-4F48-AFC2-03A3D6C42311}">
      <dgm:prSet phldrT="[Text]"/>
      <dgm:spPr/>
      <dgm:t>
        <a:bodyPr/>
        <a:lstStyle/>
        <a:p>
          <a:pPr rtl="1"/>
          <a:r>
            <a:rPr lang="he-IL" dirty="0" smtClean="0"/>
            <a:t>שהייחס אלי הוא שלילי תמיד</a:t>
          </a:r>
          <a:endParaRPr lang="he-IL" dirty="0"/>
        </a:p>
      </dgm:t>
    </dgm:pt>
    <dgm:pt modelId="{E56A7540-4E78-44B8-BDD4-DDE6B40F14D3}" type="parTrans" cxnId="{3FBD49CE-F1BE-4E64-845A-AF3D5B7D28DE}">
      <dgm:prSet/>
      <dgm:spPr/>
      <dgm:t>
        <a:bodyPr/>
        <a:lstStyle/>
        <a:p>
          <a:pPr rtl="1"/>
          <a:endParaRPr lang="he-IL"/>
        </a:p>
      </dgm:t>
    </dgm:pt>
    <dgm:pt modelId="{20592FA2-CF35-4CB8-9D32-B4C20CC4D80C}" type="sibTrans" cxnId="{3FBD49CE-F1BE-4E64-845A-AF3D5B7D28DE}">
      <dgm:prSet/>
      <dgm:spPr/>
      <dgm:t>
        <a:bodyPr/>
        <a:lstStyle/>
        <a:p>
          <a:pPr rtl="1"/>
          <a:endParaRPr lang="he-IL"/>
        </a:p>
      </dgm:t>
    </dgm:pt>
    <dgm:pt modelId="{4A571357-4AD6-44C2-9F4D-AB07D4E11F10}">
      <dgm:prSet phldrT="[Text]"/>
      <dgm:spPr/>
      <dgm:t>
        <a:bodyPr/>
        <a:lstStyle/>
        <a:p>
          <a:pPr rtl="1"/>
          <a:r>
            <a:rPr lang="he-IL" dirty="0" smtClean="0">
              <a:solidFill>
                <a:schemeClr val="accent2">
                  <a:lumMod val="50000"/>
                </a:schemeClr>
              </a:solidFill>
            </a:rPr>
            <a:t>מה זה אומר</a:t>
          </a:r>
          <a:endParaRPr lang="he-IL" dirty="0"/>
        </a:p>
      </dgm:t>
    </dgm:pt>
    <dgm:pt modelId="{572D9EAB-71A6-4D18-9B2E-79709C01E6DA}" type="parTrans" cxnId="{501F1A2B-276E-42DC-8B38-D9CE59D9618B}">
      <dgm:prSet/>
      <dgm:spPr/>
      <dgm:t>
        <a:bodyPr/>
        <a:lstStyle/>
        <a:p>
          <a:pPr rtl="1"/>
          <a:endParaRPr lang="he-IL"/>
        </a:p>
      </dgm:t>
    </dgm:pt>
    <dgm:pt modelId="{90FB841A-820F-4719-97EC-811A70A32FF6}" type="sibTrans" cxnId="{501F1A2B-276E-42DC-8B38-D9CE59D9618B}">
      <dgm:prSet/>
      <dgm:spPr/>
      <dgm:t>
        <a:bodyPr/>
        <a:lstStyle/>
        <a:p>
          <a:pPr rtl="1"/>
          <a:endParaRPr lang="he-IL"/>
        </a:p>
      </dgm:t>
    </dgm:pt>
    <dgm:pt modelId="{DDC8A645-8074-4CF6-9472-96CBF0756B37}">
      <dgm:prSet phldrT="[Text]"/>
      <dgm:spPr/>
      <dgm:t>
        <a:bodyPr/>
        <a:lstStyle/>
        <a:p>
          <a:pPr rtl="1"/>
          <a:r>
            <a:rPr lang="he-IL" dirty="0" smtClean="0"/>
            <a:t>שאין מה להתאמץ ולשנות</a:t>
          </a:r>
          <a:endParaRPr lang="he-IL" dirty="0"/>
        </a:p>
      </dgm:t>
    </dgm:pt>
    <dgm:pt modelId="{A9FCB535-0FAB-4C79-856F-41B37EB96D49}" type="parTrans" cxnId="{1A63C80B-FF59-4803-AC07-A688A2291161}">
      <dgm:prSet/>
      <dgm:spPr/>
      <dgm:t>
        <a:bodyPr/>
        <a:lstStyle/>
        <a:p>
          <a:pPr rtl="1"/>
          <a:endParaRPr lang="he-IL"/>
        </a:p>
      </dgm:t>
    </dgm:pt>
    <dgm:pt modelId="{DF35A1CE-7E10-43C3-9CCD-A91731F0BD23}" type="sibTrans" cxnId="{1A63C80B-FF59-4803-AC07-A688A2291161}">
      <dgm:prSet/>
      <dgm:spPr/>
      <dgm:t>
        <a:bodyPr/>
        <a:lstStyle/>
        <a:p>
          <a:pPr rtl="1"/>
          <a:endParaRPr lang="he-IL"/>
        </a:p>
      </dgm:t>
    </dgm:pt>
    <dgm:pt modelId="{6C71712F-982C-405B-B57B-41124CC74550}">
      <dgm:prSet/>
      <dgm:spPr/>
      <dgm:t>
        <a:bodyPr/>
        <a:lstStyle/>
        <a:p>
          <a:pPr rtl="1"/>
          <a:r>
            <a:rPr lang="he-IL" dirty="0" smtClean="0">
              <a:solidFill>
                <a:schemeClr val="accent2">
                  <a:lumMod val="50000"/>
                </a:schemeClr>
              </a:solidFill>
            </a:rPr>
            <a:t>מה זה אומר</a:t>
          </a:r>
          <a:endParaRPr lang="he-IL" dirty="0"/>
        </a:p>
      </dgm:t>
    </dgm:pt>
    <dgm:pt modelId="{2E46013B-CE22-4F37-A8C4-47B0A2D31474}" type="parTrans" cxnId="{79C6D6D8-E481-4D22-AB78-11446720F6C7}">
      <dgm:prSet/>
      <dgm:spPr/>
      <dgm:t>
        <a:bodyPr/>
        <a:lstStyle/>
        <a:p>
          <a:pPr rtl="1"/>
          <a:endParaRPr lang="he-IL"/>
        </a:p>
      </dgm:t>
    </dgm:pt>
    <dgm:pt modelId="{E06E7303-6DA0-4911-8F08-B65992BC2278}" type="sibTrans" cxnId="{79C6D6D8-E481-4D22-AB78-11446720F6C7}">
      <dgm:prSet/>
      <dgm:spPr/>
      <dgm:t>
        <a:bodyPr/>
        <a:lstStyle/>
        <a:p>
          <a:pPr rtl="1"/>
          <a:endParaRPr lang="he-IL"/>
        </a:p>
      </dgm:t>
    </dgm:pt>
    <dgm:pt modelId="{923C9940-3F7F-4709-9B6A-A0FDBCE5B65B}">
      <dgm:prSet/>
      <dgm:spPr/>
      <dgm:t>
        <a:bodyPr/>
        <a:lstStyle/>
        <a:p>
          <a:pPr rtl="1"/>
          <a:r>
            <a:rPr lang="he-IL" dirty="0" smtClean="0"/>
            <a:t>עדיף לי לבלות ולא להתחשב.</a:t>
          </a:r>
          <a:endParaRPr lang="he-IL" dirty="0"/>
        </a:p>
      </dgm:t>
    </dgm:pt>
    <dgm:pt modelId="{95143D3D-3722-4BC2-A25F-3859D8F68D5B}" type="parTrans" cxnId="{A8C7ACA6-46F8-4B0A-A9E8-71B4A5DAD353}">
      <dgm:prSet/>
      <dgm:spPr/>
      <dgm:t>
        <a:bodyPr/>
        <a:lstStyle/>
        <a:p>
          <a:pPr rtl="1"/>
          <a:endParaRPr lang="he-IL"/>
        </a:p>
      </dgm:t>
    </dgm:pt>
    <dgm:pt modelId="{4DBA10F5-4C6E-4185-8FE2-B0287986A63B}" type="sibTrans" cxnId="{A8C7ACA6-46F8-4B0A-A9E8-71B4A5DAD353}">
      <dgm:prSet/>
      <dgm:spPr/>
      <dgm:t>
        <a:bodyPr/>
        <a:lstStyle/>
        <a:p>
          <a:pPr rtl="1"/>
          <a:endParaRPr lang="he-IL"/>
        </a:p>
      </dgm:t>
    </dgm:pt>
    <dgm:pt modelId="{411BCD8C-934B-4968-9099-2F7F9614CA89}" type="pres">
      <dgm:prSet presAssocID="{125A1A8C-5BDA-4D93-96A5-782798C98CC1}" presName="linearFlow" presStyleCnt="0">
        <dgm:presLayoutVars>
          <dgm:dir/>
          <dgm:animLvl val="lvl"/>
          <dgm:resizeHandles val="exact"/>
        </dgm:presLayoutVars>
      </dgm:prSet>
      <dgm:spPr/>
      <dgm:t>
        <a:bodyPr/>
        <a:lstStyle/>
        <a:p>
          <a:pPr rtl="1"/>
          <a:endParaRPr lang="he-IL"/>
        </a:p>
      </dgm:t>
    </dgm:pt>
    <dgm:pt modelId="{45826186-64E9-4A9F-8EE1-B2718B0E57FB}" type="pres">
      <dgm:prSet presAssocID="{DC1B91B3-79B6-4FDD-9704-1D15B7080EDF}" presName="composite" presStyleCnt="0"/>
      <dgm:spPr/>
    </dgm:pt>
    <dgm:pt modelId="{0E507D86-FBE4-48C1-A704-EA4AE2857939}" type="pres">
      <dgm:prSet presAssocID="{DC1B91B3-79B6-4FDD-9704-1D15B7080EDF}" presName="parentText" presStyleLbl="alignNode1" presStyleIdx="0" presStyleCnt="4">
        <dgm:presLayoutVars>
          <dgm:chMax val="1"/>
          <dgm:bulletEnabled val="1"/>
        </dgm:presLayoutVars>
      </dgm:prSet>
      <dgm:spPr/>
      <dgm:t>
        <a:bodyPr/>
        <a:lstStyle/>
        <a:p>
          <a:pPr rtl="1"/>
          <a:endParaRPr lang="he-IL"/>
        </a:p>
      </dgm:t>
    </dgm:pt>
    <dgm:pt modelId="{62004B66-A63B-4ACC-8955-12617D4EFA3D}" type="pres">
      <dgm:prSet presAssocID="{DC1B91B3-79B6-4FDD-9704-1D15B7080EDF}" presName="descendantText" presStyleLbl="alignAcc1" presStyleIdx="0" presStyleCnt="4">
        <dgm:presLayoutVars>
          <dgm:bulletEnabled val="1"/>
        </dgm:presLayoutVars>
      </dgm:prSet>
      <dgm:spPr/>
      <dgm:t>
        <a:bodyPr/>
        <a:lstStyle/>
        <a:p>
          <a:pPr rtl="1"/>
          <a:endParaRPr lang="he-IL"/>
        </a:p>
      </dgm:t>
    </dgm:pt>
    <dgm:pt modelId="{7D76A9D8-4628-4DAC-A2A2-D2AC02A02727}" type="pres">
      <dgm:prSet presAssocID="{302BCB94-5E50-4A3E-9CFE-AC9B0767A9A9}" presName="sp" presStyleCnt="0"/>
      <dgm:spPr/>
    </dgm:pt>
    <dgm:pt modelId="{ED24C8AE-0526-4068-BD77-E5480D8676DC}" type="pres">
      <dgm:prSet presAssocID="{6825D44D-7CD7-44E7-AFAA-4F3AA58801B8}" presName="composite" presStyleCnt="0"/>
      <dgm:spPr/>
    </dgm:pt>
    <dgm:pt modelId="{350001D2-0397-41AB-98B2-6429C7904F57}" type="pres">
      <dgm:prSet presAssocID="{6825D44D-7CD7-44E7-AFAA-4F3AA58801B8}" presName="parentText" presStyleLbl="alignNode1" presStyleIdx="1" presStyleCnt="4">
        <dgm:presLayoutVars>
          <dgm:chMax val="1"/>
          <dgm:bulletEnabled val="1"/>
        </dgm:presLayoutVars>
      </dgm:prSet>
      <dgm:spPr/>
      <dgm:t>
        <a:bodyPr/>
        <a:lstStyle/>
        <a:p>
          <a:pPr rtl="1"/>
          <a:endParaRPr lang="he-IL"/>
        </a:p>
      </dgm:t>
    </dgm:pt>
    <dgm:pt modelId="{1208D8D2-2B16-4452-8D05-C981BF63A4C5}" type="pres">
      <dgm:prSet presAssocID="{6825D44D-7CD7-44E7-AFAA-4F3AA58801B8}" presName="descendantText" presStyleLbl="alignAcc1" presStyleIdx="1" presStyleCnt="4">
        <dgm:presLayoutVars>
          <dgm:bulletEnabled val="1"/>
        </dgm:presLayoutVars>
      </dgm:prSet>
      <dgm:spPr/>
      <dgm:t>
        <a:bodyPr/>
        <a:lstStyle/>
        <a:p>
          <a:pPr rtl="1"/>
          <a:endParaRPr lang="he-IL"/>
        </a:p>
      </dgm:t>
    </dgm:pt>
    <dgm:pt modelId="{94D3219C-3661-4EA0-B607-3ECA7147DE44}" type="pres">
      <dgm:prSet presAssocID="{1DD5BECB-A047-4EAA-888C-2EDBD73DA711}" presName="sp" presStyleCnt="0"/>
      <dgm:spPr/>
    </dgm:pt>
    <dgm:pt modelId="{32E93AD3-8DAB-467E-B963-B85B92FBF148}" type="pres">
      <dgm:prSet presAssocID="{4A571357-4AD6-44C2-9F4D-AB07D4E11F10}" presName="composite" presStyleCnt="0"/>
      <dgm:spPr/>
    </dgm:pt>
    <dgm:pt modelId="{14C24C20-F2F6-4A8F-8E28-6B30450FB70D}" type="pres">
      <dgm:prSet presAssocID="{4A571357-4AD6-44C2-9F4D-AB07D4E11F10}" presName="parentText" presStyleLbl="alignNode1" presStyleIdx="2" presStyleCnt="4">
        <dgm:presLayoutVars>
          <dgm:chMax val="1"/>
          <dgm:bulletEnabled val="1"/>
        </dgm:presLayoutVars>
      </dgm:prSet>
      <dgm:spPr/>
      <dgm:t>
        <a:bodyPr/>
        <a:lstStyle/>
        <a:p>
          <a:pPr rtl="1"/>
          <a:endParaRPr lang="he-IL"/>
        </a:p>
      </dgm:t>
    </dgm:pt>
    <dgm:pt modelId="{2951BF5B-D442-4D3D-BD4E-19F597D21FC4}" type="pres">
      <dgm:prSet presAssocID="{4A571357-4AD6-44C2-9F4D-AB07D4E11F10}" presName="descendantText" presStyleLbl="alignAcc1" presStyleIdx="2" presStyleCnt="4">
        <dgm:presLayoutVars>
          <dgm:bulletEnabled val="1"/>
        </dgm:presLayoutVars>
      </dgm:prSet>
      <dgm:spPr/>
      <dgm:t>
        <a:bodyPr/>
        <a:lstStyle/>
        <a:p>
          <a:pPr rtl="1"/>
          <a:endParaRPr lang="he-IL"/>
        </a:p>
      </dgm:t>
    </dgm:pt>
    <dgm:pt modelId="{AAB89D17-9950-47C3-8C9F-150B5CB111B5}" type="pres">
      <dgm:prSet presAssocID="{90FB841A-820F-4719-97EC-811A70A32FF6}" presName="sp" presStyleCnt="0"/>
      <dgm:spPr/>
    </dgm:pt>
    <dgm:pt modelId="{7E26B0C9-2FAE-4B2D-8DE5-E66D127D348C}" type="pres">
      <dgm:prSet presAssocID="{6C71712F-982C-405B-B57B-41124CC74550}" presName="composite" presStyleCnt="0"/>
      <dgm:spPr/>
    </dgm:pt>
    <dgm:pt modelId="{2CA29C02-1829-4099-BE8C-D06A7BB79E14}" type="pres">
      <dgm:prSet presAssocID="{6C71712F-982C-405B-B57B-41124CC74550}" presName="parentText" presStyleLbl="alignNode1" presStyleIdx="3" presStyleCnt="4">
        <dgm:presLayoutVars>
          <dgm:chMax val="1"/>
          <dgm:bulletEnabled val="1"/>
        </dgm:presLayoutVars>
      </dgm:prSet>
      <dgm:spPr/>
      <dgm:t>
        <a:bodyPr/>
        <a:lstStyle/>
        <a:p>
          <a:pPr rtl="1"/>
          <a:endParaRPr lang="he-IL"/>
        </a:p>
      </dgm:t>
    </dgm:pt>
    <dgm:pt modelId="{1EAA45C6-58D1-4A7C-8700-160811813C2B}" type="pres">
      <dgm:prSet presAssocID="{6C71712F-982C-405B-B57B-41124CC74550}" presName="descendantText" presStyleLbl="alignAcc1" presStyleIdx="3" presStyleCnt="4">
        <dgm:presLayoutVars>
          <dgm:bulletEnabled val="1"/>
        </dgm:presLayoutVars>
      </dgm:prSet>
      <dgm:spPr/>
      <dgm:t>
        <a:bodyPr/>
        <a:lstStyle/>
        <a:p>
          <a:pPr rtl="1"/>
          <a:endParaRPr lang="he-IL"/>
        </a:p>
      </dgm:t>
    </dgm:pt>
  </dgm:ptLst>
  <dgm:cxnLst>
    <dgm:cxn modelId="{F09920DE-8E29-4064-BF6D-D3E3CF4C1B8D}" srcId="{125A1A8C-5BDA-4D93-96A5-782798C98CC1}" destId="{DC1B91B3-79B6-4FDD-9704-1D15B7080EDF}" srcOrd="0" destOrd="0" parTransId="{2BAB0410-CB2C-4735-83B8-4BE32701EC09}" sibTransId="{302BCB94-5E50-4A3E-9CFE-AC9B0767A9A9}"/>
    <dgm:cxn modelId="{FAFA98EB-664B-4E75-BCDE-341702377F71}" srcId="{125A1A8C-5BDA-4D93-96A5-782798C98CC1}" destId="{6825D44D-7CD7-44E7-AFAA-4F3AA58801B8}" srcOrd="1" destOrd="0" parTransId="{E42D2103-570C-40E0-8603-24B545CE613C}" sibTransId="{1DD5BECB-A047-4EAA-888C-2EDBD73DA711}"/>
    <dgm:cxn modelId="{B16A2020-368C-4E99-B8D2-70D36A29C08B}" type="presOf" srcId="{D426E339-010A-4F48-AFC2-03A3D6C42311}" destId="{1208D8D2-2B16-4452-8D05-C981BF63A4C5}" srcOrd="0" destOrd="0" presId="urn:microsoft.com/office/officeart/2005/8/layout/chevron2"/>
    <dgm:cxn modelId="{501F1A2B-276E-42DC-8B38-D9CE59D9618B}" srcId="{125A1A8C-5BDA-4D93-96A5-782798C98CC1}" destId="{4A571357-4AD6-44C2-9F4D-AB07D4E11F10}" srcOrd="2" destOrd="0" parTransId="{572D9EAB-71A6-4D18-9B2E-79709C01E6DA}" sibTransId="{90FB841A-820F-4719-97EC-811A70A32FF6}"/>
    <dgm:cxn modelId="{FA318BDC-1D69-4FCF-8132-AF9EB5F0E08D}" type="presOf" srcId="{6C71712F-982C-405B-B57B-41124CC74550}" destId="{2CA29C02-1829-4099-BE8C-D06A7BB79E14}" srcOrd="0" destOrd="0" presId="urn:microsoft.com/office/officeart/2005/8/layout/chevron2"/>
    <dgm:cxn modelId="{28BC4E08-81F3-4F6D-B54C-2C2F3B328602}" type="presOf" srcId="{125A1A8C-5BDA-4D93-96A5-782798C98CC1}" destId="{411BCD8C-934B-4968-9099-2F7F9614CA89}" srcOrd="0" destOrd="0" presId="urn:microsoft.com/office/officeart/2005/8/layout/chevron2"/>
    <dgm:cxn modelId="{57C95B7A-BB4B-44C0-834A-42E27F63D300}" type="presOf" srcId="{6825D44D-7CD7-44E7-AFAA-4F3AA58801B8}" destId="{350001D2-0397-41AB-98B2-6429C7904F57}" srcOrd="0" destOrd="0" presId="urn:microsoft.com/office/officeart/2005/8/layout/chevron2"/>
    <dgm:cxn modelId="{3FBD49CE-F1BE-4E64-845A-AF3D5B7D28DE}" srcId="{6825D44D-7CD7-44E7-AFAA-4F3AA58801B8}" destId="{D426E339-010A-4F48-AFC2-03A3D6C42311}" srcOrd="0" destOrd="0" parTransId="{E56A7540-4E78-44B8-BDD4-DDE6B40F14D3}" sibTransId="{20592FA2-CF35-4CB8-9D32-B4C20CC4D80C}"/>
    <dgm:cxn modelId="{DFFBE160-E267-484E-BD2B-417E1A15A991}" type="presOf" srcId="{923C9940-3F7F-4709-9B6A-A0FDBCE5B65B}" destId="{1EAA45C6-58D1-4A7C-8700-160811813C2B}" srcOrd="0" destOrd="0" presId="urn:microsoft.com/office/officeart/2005/8/layout/chevron2"/>
    <dgm:cxn modelId="{79C6D6D8-E481-4D22-AB78-11446720F6C7}" srcId="{125A1A8C-5BDA-4D93-96A5-782798C98CC1}" destId="{6C71712F-982C-405B-B57B-41124CC74550}" srcOrd="3" destOrd="0" parTransId="{2E46013B-CE22-4F37-A8C4-47B0A2D31474}" sibTransId="{E06E7303-6DA0-4911-8F08-B65992BC2278}"/>
    <dgm:cxn modelId="{FC56D022-2BC3-4296-BE92-C7FC11473A43}" type="presOf" srcId="{4A571357-4AD6-44C2-9F4D-AB07D4E11F10}" destId="{14C24C20-F2F6-4A8F-8E28-6B30450FB70D}" srcOrd="0" destOrd="0" presId="urn:microsoft.com/office/officeart/2005/8/layout/chevron2"/>
    <dgm:cxn modelId="{1A63C80B-FF59-4803-AC07-A688A2291161}" srcId="{4A571357-4AD6-44C2-9F4D-AB07D4E11F10}" destId="{DDC8A645-8074-4CF6-9472-96CBF0756B37}" srcOrd="0" destOrd="0" parTransId="{A9FCB535-0FAB-4C79-856F-41B37EB96D49}" sibTransId="{DF35A1CE-7E10-43C3-9CCD-A91731F0BD23}"/>
    <dgm:cxn modelId="{3FAE184B-8FA8-452E-A7F7-CD0F1BB39CF7}" type="presOf" srcId="{DC1B91B3-79B6-4FDD-9704-1D15B7080EDF}" destId="{0E507D86-FBE4-48C1-A704-EA4AE2857939}" srcOrd="0" destOrd="0" presId="urn:microsoft.com/office/officeart/2005/8/layout/chevron2"/>
    <dgm:cxn modelId="{9062B8BF-8DED-49C1-83C8-B1D5B62DA3A9}" srcId="{DC1B91B3-79B6-4FDD-9704-1D15B7080EDF}" destId="{AF770133-D5D7-4F79-AFE2-E8516C0F3F4D}" srcOrd="0" destOrd="0" parTransId="{C9965F49-57DC-4174-A50A-09521379D95C}" sibTransId="{9A7708C1-0DCC-40DC-9853-8AD65957D982}"/>
    <dgm:cxn modelId="{91DCDFAE-753D-4BA6-BAAC-52233594BD40}" type="presOf" srcId="{DDC8A645-8074-4CF6-9472-96CBF0756B37}" destId="{2951BF5B-D442-4D3D-BD4E-19F597D21FC4}" srcOrd="0" destOrd="0" presId="urn:microsoft.com/office/officeart/2005/8/layout/chevron2"/>
    <dgm:cxn modelId="{A8C7ACA6-46F8-4B0A-A9E8-71B4A5DAD353}" srcId="{6C71712F-982C-405B-B57B-41124CC74550}" destId="{923C9940-3F7F-4709-9B6A-A0FDBCE5B65B}" srcOrd="0" destOrd="0" parTransId="{95143D3D-3722-4BC2-A25F-3859D8F68D5B}" sibTransId="{4DBA10F5-4C6E-4185-8FE2-B0287986A63B}"/>
    <dgm:cxn modelId="{D25DFA5A-DCE4-4197-B4C8-F67E84A76E32}" type="presOf" srcId="{AF770133-D5D7-4F79-AFE2-E8516C0F3F4D}" destId="{62004B66-A63B-4ACC-8955-12617D4EFA3D}" srcOrd="0" destOrd="0" presId="urn:microsoft.com/office/officeart/2005/8/layout/chevron2"/>
    <dgm:cxn modelId="{BDACABA0-A5E2-4A19-BF2F-1B737BC85F53}" type="presParOf" srcId="{411BCD8C-934B-4968-9099-2F7F9614CA89}" destId="{45826186-64E9-4A9F-8EE1-B2718B0E57FB}" srcOrd="0" destOrd="0" presId="urn:microsoft.com/office/officeart/2005/8/layout/chevron2"/>
    <dgm:cxn modelId="{5F82B029-78C5-48DF-B43D-084A58FF846F}" type="presParOf" srcId="{45826186-64E9-4A9F-8EE1-B2718B0E57FB}" destId="{0E507D86-FBE4-48C1-A704-EA4AE2857939}" srcOrd="0" destOrd="0" presId="urn:microsoft.com/office/officeart/2005/8/layout/chevron2"/>
    <dgm:cxn modelId="{F893C27B-3FE4-481B-96F1-79109A16603E}" type="presParOf" srcId="{45826186-64E9-4A9F-8EE1-B2718B0E57FB}" destId="{62004B66-A63B-4ACC-8955-12617D4EFA3D}" srcOrd="1" destOrd="0" presId="urn:microsoft.com/office/officeart/2005/8/layout/chevron2"/>
    <dgm:cxn modelId="{C3F0E74B-C6BC-4B8B-9D5E-C626DEA6D4FC}" type="presParOf" srcId="{411BCD8C-934B-4968-9099-2F7F9614CA89}" destId="{7D76A9D8-4628-4DAC-A2A2-D2AC02A02727}" srcOrd="1" destOrd="0" presId="urn:microsoft.com/office/officeart/2005/8/layout/chevron2"/>
    <dgm:cxn modelId="{934386FC-FDCA-4F48-8FCE-04F6C3A4FD58}" type="presParOf" srcId="{411BCD8C-934B-4968-9099-2F7F9614CA89}" destId="{ED24C8AE-0526-4068-BD77-E5480D8676DC}" srcOrd="2" destOrd="0" presId="urn:microsoft.com/office/officeart/2005/8/layout/chevron2"/>
    <dgm:cxn modelId="{06ECA32F-C329-4E61-A90B-442D0E8C7955}" type="presParOf" srcId="{ED24C8AE-0526-4068-BD77-E5480D8676DC}" destId="{350001D2-0397-41AB-98B2-6429C7904F57}" srcOrd="0" destOrd="0" presId="urn:microsoft.com/office/officeart/2005/8/layout/chevron2"/>
    <dgm:cxn modelId="{D5AE6B8B-7609-44E1-A708-CA60DF811EC0}" type="presParOf" srcId="{ED24C8AE-0526-4068-BD77-E5480D8676DC}" destId="{1208D8D2-2B16-4452-8D05-C981BF63A4C5}" srcOrd="1" destOrd="0" presId="urn:microsoft.com/office/officeart/2005/8/layout/chevron2"/>
    <dgm:cxn modelId="{646D101B-42C1-4349-AC76-71E95878C8F0}" type="presParOf" srcId="{411BCD8C-934B-4968-9099-2F7F9614CA89}" destId="{94D3219C-3661-4EA0-B607-3ECA7147DE44}" srcOrd="3" destOrd="0" presId="urn:microsoft.com/office/officeart/2005/8/layout/chevron2"/>
    <dgm:cxn modelId="{A80AD523-D714-4C14-BD98-E0946EA36764}" type="presParOf" srcId="{411BCD8C-934B-4968-9099-2F7F9614CA89}" destId="{32E93AD3-8DAB-467E-B963-B85B92FBF148}" srcOrd="4" destOrd="0" presId="urn:microsoft.com/office/officeart/2005/8/layout/chevron2"/>
    <dgm:cxn modelId="{F7B47138-78C6-4847-B0ED-1A618C082719}" type="presParOf" srcId="{32E93AD3-8DAB-467E-B963-B85B92FBF148}" destId="{14C24C20-F2F6-4A8F-8E28-6B30450FB70D}" srcOrd="0" destOrd="0" presId="urn:microsoft.com/office/officeart/2005/8/layout/chevron2"/>
    <dgm:cxn modelId="{DF32F57C-D476-4267-BA27-0BD55EC1C54F}" type="presParOf" srcId="{32E93AD3-8DAB-467E-B963-B85B92FBF148}" destId="{2951BF5B-D442-4D3D-BD4E-19F597D21FC4}" srcOrd="1" destOrd="0" presId="urn:microsoft.com/office/officeart/2005/8/layout/chevron2"/>
    <dgm:cxn modelId="{E6913058-F905-446D-AF3D-4C6182C1AC1E}" type="presParOf" srcId="{411BCD8C-934B-4968-9099-2F7F9614CA89}" destId="{AAB89D17-9950-47C3-8C9F-150B5CB111B5}" srcOrd="5" destOrd="0" presId="urn:microsoft.com/office/officeart/2005/8/layout/chevron2"/>
    <dgm:cxn modelId="{4D471BF6-F89D-4DDB-8B0A-DE31E9FD3681}" type="presParOf" srcId="{411BCD8C-934B-4968-9099-2F7F9614CA89}" destId="{7E26B0C9-2FAE-4B2D-8DE5-E66D127D348C}" srcOrd="6" destOrd="0" presId="urn:microsoft.com/office/officeart/2005/8/layout/chevron2"/>
    <dgm:cxn modelId="{825BA66B-B3FE-4D76-9C1F-12CDBD5D762A}" type="presParOf" srcId="{7E26B0C9-2FAE-4B2D-8DE5-E66D127D348C}" destId="{2CA29C02-1829-4099-BE8C-D06A7BB79E14}" srcOrd="0" destOrd="0" presId="urn:microsoft.com/office/officeart/2005/8/layout/chevron2"/>
    <dgm:cxn modelId="{6F54C093-8C32-429C-A880-A889BC92B973}" type="presParOf" srcId="{7E26B0C9-2FAE-4B2D-8DE5-E66D127D348C}" destId="{1EAA45C6-58D1-4A7C-8700-160811813C2B}"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AFAF94-1F0A-4784-8B99-E7D1A9C1F1A3}" type="doc">
      <dgm:prSet loTypeId="urn:microsoft.com/office/officeart/2005/8/layout/radial4" loCatId="relationship" qsTypeId="urn:microsoft.com/office/officeart/2005/8/quickstyle/simple1" qsCatId="simple" csTypeId="urn:microsoft.com/office/officeart/2005/8/colors/accent0_2" csCatId="mainScheme" phldr="1"/>
      <dgm:spPr/>
      <dgm:t>
        <a:bodyPr/>
        <a:lstStyle/>
        <a:p>
          <a:pPr rtl="1"/>
          <a:endParaRPr lang="he-IL"/>
        </a:p>
      </dgm:t>
    </dgm:pt>
    <dgm:pt modelId="{A043C3CD-BF04-432E-A4A0-49F8E60CFE2A}">
      <dgm:prSet phldrT="[Text]"/>
      <dgm:spPr/>
      <dgm:t>
        <a:bodyPr/>
        <a:lstStyle/>
        <a:p>
          <a:pPr rtl="1"/>
          <a:endParaRPr lang="he-IL" dirty="0"/>
        </a:p>
      </dgm:t>
    </dgm:pt>
    <dgm:pt modelId="{4D3E4788-6D04-4D3E-AA92-379AB47F269C}" type="parTrans" cxnId="{759E1CBD-686B-468A-96FD-676D243BF624}">
      <dgm:prSet/>
      <dgm:spPr/>
      <dgm:t>
        <a:bodyPr/>
        <a:lstStyle/>
        <a:p>
          <a:pPr rtl="1"/>
          <a:endParaRPr lang="he-IL"/>
        </a:p>
      </dgm:t>
    </dgm:pt>
    <dgm:pt modelId="{66EA5F76-871C-4B6C-A9BD-D1FEEE9E99C5}" type="sibTrans" cxnId="{759E1CBD-686B-468A-96FD-676D243BF624}">
      <dgm:prSet/>
      <dgm:spPr/>
      <dgm:t>
        <a:bodyPr/>
        <a:lstStyle/>
        <a:p>
          <a:pPr rtl="1"/>
          <a:endParaRPr lang="he-IL"/>
        </a:p>
      </dgm:t>
    </dgm:pt>
    <dgm:pt modelId="{68D01C5A-2B25-454A-87CA-BF58D83C1255}">
      <dgm:prSet phldrT="[Text]"/>
      <dgm:spPr/>
      <dgm:t>
        <a:bodyPr/>
        <a:lstStyle/>
        <a:p>
          <a:pPr rtl="1"/>
          <a:r>
            <a:rPr lang="he-IL" dirty="0" smtClean="0"/>
            <a:t>אני נכשל בלימודים</a:t>
          </a:r>
          <a:endParaRPr lang="he-IL" dirty="0"/>
        </a:p>
      </dgm:t>
    </dgm:pt>
    <dgm:pt modelId="{1063AA9D-9C6D-4A6B-AD09-0688F52DE15E}" type="parTrans" cxnId="{9607FFB5-D05A-45A4-85EF-5E7BB6D7EC24}">
      <dgm:prSet/>
      <dgm:spPr>
        <a:solidFill>
          <a:schemeClr val="bg2">
            <a:lumMod val="85000"/>
            <a:lumOff val="15000"/>
          </a:schemeClr>
        </a:solidFill>
      </dgm:spPr>
      <dgm:t>
        <a:bodyPr/>
        <a:lstStyle/>
        <a:p>
          <a:pPr rtl="1"/>
          <a:endParaRPr lang="he-IL"/>
        </a:p>
      </dgm:t>
    </dgm:pt>
    <dgm:pt modelId="{4002138E-15C8-4B99-A381-2076BF1CEBA2}" type="sibTrans" cxnId="{9607FFB5-D05A-45A4-85EF-5E7BB6D7EC24}">
      <dgm:prSet/>
      <dgm:spPr/>
      <dgm:t>
        <a:bodyPr/>
        <a:lstStyle/>
        <a:p>
          <a:pPr rtl="1"/>
          <a:endParaRPr lang="he-IL"/>
        </a:p>
      </dgm:t>
    </dgm:pt>
    <dgm:pt modelId="{1B52461C-E1DF-4CA1-8256-3D6680FEBBE9}">
      <dgm:prSet phldrT="[Text]"/>
      <dgm:spPr/>
      <dgm:t>
        <a:bodyPr/>
        <a:lstStyle/>
        <a:p>
          <a:pPr rtl="1"/>
          <a:r>
            <a:rPr lang="he-IL" dirty="0" smtClean="0"/>
            <a:t>ההורים לא רואים אותי</a:t>
          </a:r>
          <a:endParaRPr lang="he-IL" dirty="0"/>
        </a:p>
      </dgm:t>
    </dgm:pt>
    <dgm:pt modelId="{3842AFE7-215E-4E0A-9E22-BB27B6E779A8}" type="parTrans" cxnId="{1D3F2EDB-7D0A-49FE-A50C-691D64A0972D}">
      <dgm:prSet/>
      <dgm:spPr>
        <a:solidFill>
          <a:schemeClr val="bg2">
            <a:lumMod val="85000"/>
            <a:lumOff val="15000"/>
          </a:schemeClr>
        </a:solidFill>
      </dgm:spPr>
      <dgm:t>
        <a:bodyPr/>
        <a:lstStyle/>
        <a:p>
          <a:pPr rtl="1"/>
          <a:endParaRPr lang="he-IL"/>
        </a:p>
      </dgm:t>
    </dgm:pt>
    <dgm:pt modelId="{3B1702AA-6BB9-4051-9202-C23F4B594314}" type="sibTrans" cxnId="{1D3F2EDB-7D0A-49FE-A50C-691D64A0972D}">
      <dgm:prSet/>
      <dgm:spPr/>
      <dgm:t>
        <a:bodyPr/>
        <a:lstStyle/>
        <a:p>
          <a:pPr rtl="1"/>
          <a:endParaRPr lang="he-IL"/>
        </a:p>
      </dgm:t>
    </dgm:pt>
    <dgm:pt modelId="{A22109E3-5016-417E-9059-3DF50B4761A7}">
      <dgm:prSet/>
      <dgm:spPr/>
      <dgm:t>
        <a:bodyPr/>
        <a:lstStyle/>
        <a:p>
          <a:pPr rtl="1"/>
          <a:r>
            <a:rPr lang="he-IL" dirty="0" smtClean="0"/>
            <a:t>הטיול השנתי יסבך אותי</a:t>
          </a:r>
        </a:p>
      </dgm:t>
    </dgm:pt>
    <dgm:pt modelId="{9E609EA3-2D94-4232-AB62-1B4D775E1346}" type="parTrans" cxnId="{C16D38C3-7F3A-4399-8D52-0880850E4E8D}">
      <dgm:prSet/>
      <dgm:spPr>
        <a:solidFill>
          <a:schemeClr val="bg2">
            <a:lumMod val="85000"/>
            <a:lumOff val="15000"/>
          </a:schemeClr>
        </a:solidFill>
      </dgm:spPr>
      <dgm:t>
        <a:bodyPr/>
        <a:lstStyle/>
        <a:p>
          <a:pPr rtl="1"/>
          <a:endParaRPr lang="he-IL"/>
        </a:p>
      </dgm:t>
    </dgm:pt>
    <dgm:pt modelId="{E9E8B0F9-A4BE-471F-A635-A511796DD84B}" type="sibTrans" cxnId="{C16D38C3-7F3A-4399-8D52-0880850E4E8D}">
      <dgm:prSet/>
      <dgm:spPr/>
      <dgm:t>
        <a:bodyPr/>
        <a:lstStyle/>
        <a:p>
          <a:pPr rtl="1"/>
          <a:endParaRPr lang="he-IL"/>
        </a:p>
      </dgm:t>
    </dgm:pt>
    <dgm:pt modelId="{D3E08376-5BFE-4610-BA9F-5F2BBDB7B061}">
      <dgm:prSet/>
      <dgm:spPr/>
      <dgm:t>
        <a:bodyPr/>
        <a:lstStyle/>
        <a:p>
          <a:pPr rtl="1"/>
          <a:r>
            <a:rPr lang="he-IL" dirty="0" smtClean="0"/>
            <a:t>אין לי חבר טוב לאורך זמן.</a:t>
          </a:r>
          <a:endParaRPr lang="he-IL" dirty="0"/>
        </a:p>
      </dgm:t>
    </dgm:pt>
    <dgm:pt modelId="{6D001DB2-CAFC-4254-8BD1-81EEFC39D3C3}" type="parTrans" cxnId="{61DA299E-36CF-4E4E-B2D4-E25BF14330A8}">
      <dgm:prSet/>
      <dgm:spPr>
        <a:solidFill>
          <a:schemeClr val="bg2">
            <a:lumMod val="85000"/>
            <a:lumOff val="15000"/>
          </a:schemeClr>
        </a:solidFill>
      </dgm:spPr>
      <dgm:t>
        <a:bodyPr/>
        <a:lstStyle/>
        <a:p>
          <a:pPr rtl="1"/>
          <a:endParaRPr lang="he-IL"/>
        </a:p>
      </dgm:t>
    </dgm:pt>
    <dgm:pt modelId="{668DA02E-3254-4BF0-B768-F4CEC7D27F9B}" type="sibTrans" cxnId="{61DA299E-36CF-4E4E-B2D4-E25BF14330A8}">
      <dgm:prSet/>
      <dgm:spPr/>
      <dgm:t>
        <a:bodyPr/>
        <a:lstStyle/>
        <a:p>
          <a:pPr rtl="1"/>
          <a:endParaRPr lang="he-IL"/>
        </a:p>
      </dgm:t>
    </dgm:pt>
    <dgm:pt modelId="{F2938DB9-A9BF-433B-8BD8-09AAB06D809B}">
      <dgm:prSet/>
      <dgm:spPr/>
      <dgm:t>
        <a:bodyPr/>
        <a:lstStyle/>
        <a:p>
          <a:pPr rtl="1"/>
          <a:r>
            <a:rPr lang="he-IL" dirty="0" smtClean="0"/>
            <a:t>המורים</a:t>
          </a:r>
          <a:r>
            <a:rPr lang="he-IL" baseline="0" dirty="0" smtClean="0"/>
            <a:t> תמיד מעירים לי</a:t>
          </a:r>
          <a:endParaRPr lang="he-IL" dirty="0"/>
        </a:p>
      </dgm:t>
    </dgm:pt>
    <dgm:pt modelId="{798C01BB-6C7F-4E09-9362-AC406068CD39}" type="parTrans" cxnId="{C608B28E-CF44-4300-B9D1-E8C8DF2118DA}">
      <dgm:prSet/>
      <dgm:spPr>
        <a:solidFill>
          <a:schemeClr val="bg2">
            <a:lumMod val="85000"/>
            <a:lumOff val="15000"/>
          </a:schemeClr>
        </a:solidFill>
      </dgm:spPr>
      <dgm:t>
        <a:bodyPr/>
        <a:lstStyle/>
        <a:p>
          <a:pPr rtl="1"/>
          <a:endParaRPr lang="he-IL"/>
        </a:p>
      </dgm:t>
    </dgm:pt>
    <dgm:pt modelId="{2AB6A614-CF68-4F3E-92E4-0A155570E447}" type="sibTrans" cxnId="{C608B28E-CF44-4300-B9D1-E8C8DF2118DA}">
      <dgm:prSet/>
      <dgm:spPr/>
      <dgm:t>
        <a:bodyPr/>
        <a:lstStyle/>
        <a:p>
          <a:pPr rtl="1"/>
          <a:endParaRPr lang="he-IL"/>
        </a:p>
      </dgm:t>
    </dgm:pt>
    <dgm:pt modelId="{B4533ECC-3DA4-42DE-83B4-A34FF1554CBF}" type="pres">
      <dgm:prSet presAssocID="{91AFAF94-1F0A-4784-8B99-E7D1A9C1F1A3}" presName="cycle" presStyleCnt="0">
        <dgm:presLayoutVars>
          <dgm:chMax val="1"/>
          <dgm:dir/>
          <dgm:animLvl val="ctr"/>
          <dgm:resizeHandles val="exact"/>
        </dgm:presLayoutVars>
      </dgm:prSet>
      <dgm:spPr/>
      <dgm:t>
        <a:bodyPr/>
        <a:lstStyle/>
        <a:p>
          <a:pPr rtl="1"/>
          <a:endParaRPr lang="he-IL"/>
        </a:p>
      </dgm:t>
    </dgm:pt>
    <dgm:pt modelId="{9594EB9A-FC80-4DCE-98DA-DEFBEC793A58}" type="pres">
      <dgm:prSet presAssocID="{A043C3CD-BF04-432E-A4A0-49F8E60CFE2A}" presName="centerShape" presStyleLbl="node0" presStyleIdx="0" presStyleCnt="1"/>
      <dgm:spPr/>
      <dgm:t>
        <a:bodyPr/>
        <a:lstStyle/>
        <a:p>
          <a:pPr rtl="1"/>
          <a:endParaRPr lang="he-IL"/>
        </a:p>
      </dgm:t>
    </dgm:pt>
    <dgm:pt modelId="{8B51E61A-C12D-4A9D-9F80-735596EDBC67}" type="pres">
      <dgm:prSet presAssocID="{1063AA9D-9C6D-4A6B-AD09-0688F52DE15E}" presName="parTrans" presStyleLbl="bgSibTrans2D1" presStyleIdx="0" presStyleCnt="5"/>
      <dgm:spPr/>
      <dgm:t>
        <a:bodyPr/>
        <a:lstStyle/>
        <a:p>
          <a:pPr rtl="1"/>
          <a:endParaRPr lang="he-IL"/>
        </a:p>
      </dgm:t>
    </dgm:pt>
    <dgm:pt modelId="{313B2DF5-7CCF-40AA-ADC3-3F5BC3898A69}" type="pres">
      <dgm:prSet presAssocID="{68D01C5A-2B25-454A-87CA-BF58D83C1255}" presName="node" presStyleLbl="node1" presStyleIdx="0" presStyleCnt="5">
        <dgm:presLayoutVars>
          <dgm:bulletEnabled val="1"/>
        </dgm:presLayoutVars>
      </dgm:prSet>
      <dgm:spPr/>
      <dgm:t>
        <a:bodyPr/>
        <a:lstStyle/>
        <a:p>
          <a:pPr rtl="1"/>
          <a:endParaRPr lang="he-IL"/>
        </a:p>
      </dgm:t>
    </dgm:pt>
    <dgm:pt modelId="{210592E9-1D45-4BA5-9B79-976411657544}" type="pres">
      <dgm:prSet presAssocID="{6D001DB2-CAFC-4254-8BD1-81EEFC39D3C3}" presName="parTrans" presStyleLbl="bgSibTrans2D1" presStyleIdx="1" presStyleCnt="5"/>
      <dgm:spPr/>
      <dgm:t>
        <a:bodyPr/>
        <a:lstStyle/>
        <a:p>
          <a:pPr rtl="1"/>
          <a:endParaRPr lang="he-IL"/>
        </a:p>
      </dgm:t>
    </dgm:pt>
    <dgm:pt modelId="{49A9BA87-95D1-4294-A674-2AD51E326178}" type="pres">
      <dgm:prSet presAssocID="{D3E08376-5BFE-4610-BA9F-5F2BBDB7B061}" presName="node" presStyleLbl="node1" presStyleIdx="1" presStyleCnt="5">
        <dgm:presLayoutVars>
          <dgm:bulletEnabled val="1"/>
        </dgm:presLayoutVars>
      </dgm:prSet>
      <dgm:spPr/>
      <dgm:t>
        <a:bodyPr/>
        <a:lstStyle/>
        <a:p>
          <a:pPr rtl="1"/>
          <a:endParaRPr lang="he-IL"/>
        </a:p>
      </dgm:t>
    </dgm:pt>
    <dgm:pt modelId="{16B051D5-B15C-46F4-9D2C-6F60F87A7416}" type="pres">
      <dgm:prSet presAssocID="{9E609EA3-2D94-4232-AB62-1B4D775E1346}" presName="parTrans" presStyleLbl="bgSibTrans2D1" presStyleIdx="2" presStyleCnt="5"/>
      <dgm:spPr/>
      <dgm:t>
        <a:bodyPr/>
        <a:lstStyle/>
        <a:p>
          <a:pPr rtl="1"/>
          <a:endParaRPr lang="he-IL"/>
        </a:p>
      </dgm:t>
    </dgm:pt>
    <dgm:pt modelId="{5A595C7C-FB14-44A1-A856-0AB4B06E78ED}" type="pres">
      <dgm:prSet presAssocID="{A22109E3-5016-417E-9059-3DF50B4761A7}" presName="node" presStyleLbl="node1" presStyleIdx="2" presStyleCnt="5">
        <dgm:presLayoutVars>
          <dgm:bulletEnabled val="1"/>
        </dgm:presLayoutVars>
      </dgm:prSet>
      <dgm:spPr/>
      <dgm:t>
        <a:bodyPr/>
        <a:lstStyle/>
        <a:p>
          <a:pPr rtl="1"/>
          <a:endParaRPr lang="he-IL"/>
        </a:p>
      </dgm:t>
    </dgm:pt>
    <dgm:pt modelId="{3C834622-DF0E-4E2D-A1BA-84BF285FBDA4}" type="pres">
      <dgm:prSet presAssocID="{3842AFE7-215E-4E0A-9E22-BB27B6E779A8}" presName="parTrans" presStyleLbl="bgSibTrans2D1" presStyleIdx="3" presStyleCnt="5"/>
      <dgm:spPr/>
      <dgm:t>
        <a:bodyPr/>
        <a:lstStyle/>
        <a:p>
          <a:pPr rtl="1"/>
          <a:endParaRPr lang="he-IL"/>
        </a:p>
      </dgm:t>
    </dgm:pt>
    <dgm:pt modelId="{0D103C44-63EC-4476-8BDD-1A413D1A5F31}" type="pres">
      <dgm:prSet presAssocID="{1B52461C-E1DF-4CA1-8256-3D6680FEBBE9}" presName="node" presStyleLbl="node1" presStyleIdx="3" presStyleCnt="5">
        <dgm:presLayoutVars>
          <dgm:bulletEnabled val="1"/>
        </dgm:presLayoutVars>
      </dgm:prSet>
      <dgm:spPr/>
      <dgm:t>
        <a:bodyPr/>
        <a:lstStyle/>
        <a:p>
          <a:pPr rtl="1"/>
          <a:endParaRPr lang="he-IL"/>
        </a:p>
      </dgm:t>
    </dgm:pt>
    <dgm:pt modelId="{0E3F6135-4C45-48A6-89CD-EE820524DC2D}" type="pres">
      <dgm:prSet presAssocID="{798C01BB-6C7F-4E09-9362-AC406068CD39}" presName="parTrans" presStyleLbl="bgSibTrans2D1" presStyleIdx="4" presStyleCnt="5"/>
      <dgm:spPr/>
      <dgm:t>
        <a:bodyPr/>
        <a:lstStyle/>
        <a:p>
          <a:pPr rtl="1"/>
          <a:endParaRPr lang="he-IL"/>
        </a:p>
      </dgm:t>
    </dgm:pt>
    <dgm:pt modelId="{EC2EE392-6182-4475-95D0-02596E576FE7}" type="pres">
      <dgm:prSet presAssocID="{F2938DB9-A9BF-433B-8BD8-09AAB06D809B}" presName="node" presStyleLbl="node1" presStyleIdx="4" presStyleCnt="5">
        <dgm:presLayoutVars>
          <dgm:bulletEnabled val="1"/>
        </dgm:presLayoutVars>
      </dgm:prSet>
      <dgm:spPr/>
      <dgm:t>
        <a:bodyPr/>
        <a:lstStyle/>
        <a:p>
          <a:pPr rtl="1"/>
          <a:endParaRPr lang="he-IL"/>
        </a:p>
      </dgm:t>
    </dgm:pt>
  </dgm:ptLst>
  <dgm:cxnLst>
    <dgm:cxn modelId="{96AA9449-9E17-4E16-84E9-29982540638D}" type="presOf" srcId="{F2938DB9-A9BF-433B-8BD8-09AAB06D809B}" destId="{EC2EE392-6182-4475-95D0-02596E576FE7}" srcOrd="0" destOrd="0" presId="urn:microsoft.com/office/officeart/2005/8/layout/radial4"/>
    <dgm:cxn modelId="{9607FFB5-D05A-45A4-85EF-5E7BB6D7EC24}" srcId="{A043C3CD-BF04-432E-A4A0-49F8E60CFE2A}" destId="{68D01C5A-2B25-454A-87CA-BF58D83C1255}" srcOrd="0" destOrd="0" parTransId="{1063AA9D-9C6D-4A6B-AD09-0688F52DE15E}" sibTransId="{4002138E-15C8-4B99-A381-2076BF1CEBA2}"/>
    <dgm:cxn modelId="{E53E1ADA-762F-4E9B-9A6A-7267177F050A}" type="presOf" srcId="{A22109E3-5016-417E-9059-3DF50B4761A7}" destId="{5A595C7C-FB14-44A1-A856-0AB4B06E78ED}" srcOrd="0" destOrd="0" presId="urn:microsoft.com/office/officeart/2005/8/layout/radial4"/>
    <dgm:cxn modelId="{4315107B-1BE3-4B0C-916A-07CFB657EB03}" type="presOf" srcId="{9E609EA3-2D94-4232-AB62-1B4D775E1346}" destId="{16B051D5-B15C-46F4-9D2C-6F60F87A7416}" srcOrd="0" destOrd="0" presId="urn:microsoft.com/office/officeart/2005/8/layout/radial4"/>
    <dgm:cxn modelId="{5DE04B65-56C8-441E-9365-5FC0830BDE36}" type="presOf" srcId="{1063AA9D-9C6D-4A6B-AD09-0688F52DE15E}" destId="{8B51E61A-C12D-4A9D-9F80-735596EDBC67}" srcOrd="0" destOrd="0" presId="urn:microsoft.com/office/officeart/2005/8/layout/radial4"/>
    <dgm:cxn modelId="{929FDBAC-7C63-4C64-976E-056A9BFEF38E}" type="presOf" srcId="{A043C3CD-BF04-432E-A4A0-49F8E60CFE2A}" destId="{9594EB9A-FC80-4DCE-98DA-DEFBEC793A58}" srcOrd="0" destOrd="0" presId="urn:microsoft.com/office/officeart/2005/8/layout/radial4"/>
    <dgm:cxn modelId="{61DA299E-36CF-4E4E-B2D4-E25BF14330A8}" srcId="{A043C3CD-BF04-432E-A4A0-49F8E60CFE2A}" destId="{D3E08376-5BFE-4610-BA9F-5F2BBDB7B061}" srcOrd="1" destOrd="0" parTransId="{6D001DB2-CAFC-4254-8BD1-81EEFC39D3C3}" sibTransId="{668DA02E-3254-4BF0-B768-F4CEC7D27F9B}"/>
    <dgm:cxn modelId="{759E1CBD-686B-468A-96FD-676D243BF624}" srcId="{91AFAF94-1F0A-4784-8B99-E7D1A9C1F1A3}" destId="{A043C3CD-BF04-432E-A4A0-49F8E60CFE2A}" srcOrd="0" destOrd="0" parTransId="{4D3E4788-6D04-4D3E-AA92-379AB47F269C}" sibTransId="{66EA5F76-871C-4B6C-A9BD-D1FEEE9E99C5}"/>
    <dgm:cxn modelId="{1D3F2EDB-7D0A-49FE-A50C-691D64A0972D}" srcId="{A043C3CD-BF04-432E-A4A0-49F8E60CFE2A}" destId="{1B52461C-E1DF-4CA1-8256-3D6680FEBBE9}" srcOrd="3" destOrd="0" parTransId="{3842AFE7-215E-4E0A-9E22-BB27B6E779A8}" sibTransId="{3B1702AA-6BB9-4051-9202-C23F4B594314}"/>
    <dgm:cxn modelId="{DA0A3ACB-F894-49CD-A195-6DE90E24915A}" type="presOf" srcId="{68D01C5A-2B25-454A-87CA-BF58D83C1255}" destId="{313B2DF5-7CCF-40AA-ADC3-3F5BC3898A69}" srcOrd="0" destOrd="0" presId="urn:microsoft.com/office/officeart/2005/8/layout/radial4"/>
    <dgm:cxn modelId="{C16D38C3-7F3A-4399-8D52-0880850E4E8D}" srcId="{A043C3CD-BF04-432E-A4A0-49F8E60CFE2A}" destId="{A22109E3-5016-417E-9059-3DF50B4761A7}" srcOrd="2" destOrd="0" parTransId="{9E609EA3-2D94-4232-AB62-1B4D775E1346}" sibTransId="{E9E8B0F9-A4BE-471F-A635-A511796DD84B}"/>
    <dgm:cxn modelId="{172D1EBA-7A45-4106-AA37-B3571D116C1A}" type="presOf" srcId="{798C01BB-6C7F-4E09-9362-AC406068CD39}" destId="{0E3F6135-4C45-48A6-89CD-EE820524DC2D}" srcOrd="0" destOrd="0" presId="urn:microsoft.com/office/officeart/2005/8/layout/radial4"/>
    <dgm:cxn modelId="{C608B28E-CF44-4300-B9D1-E8C8DF2118DA}" srcId="{A043C3CD-BF04-432E-A4A0-49F8E60CFE2A}" destId="{F2938DB9-A9BF-433B-8BD8-09AAB06D809B}" srcOrd="4" destOrd="0" parTransId="{798C01BB-6C7F-4E09-9362-AC406068CD39}" sibTransId="{2AB6A614-CF68-4F3E-92E4-0A155570E447}"/>
    <dgm:cxn modelId="{E6299EDE-66CC-4027-81F2-4A223FA3325C}" type="presOf" srcId="{3842AFE7-215E-4E0A-9E22-BB27B6E779A8}" destId="{3C834622-DF0E-4E2D-A1BA-84BF285FBDA4}" srcOrd="0" destOrd="0" presId="urn:microsoft.com/office/officeart/2005/8/layout/radial4"/>
    <dgm:cxn modelId="{625320AF-412F-49AF-A3C8-EFBEA8EF6C93}" type="presOf" srcId="{91AFAF94-1F0A-4784-8B99-E7D1A9C1F1A3}" destId="{B4533ECC-3DA4-42DE-83B4-A34FF1554CBF}" srcOrd="0" destOrd="0" presId="urn:microsoft.com/office/officeart/2005/8/layout/radial4"/>
    <dgm:cxn modelId="{46450BE4-640B-4A08-8D81-F2471973E305}" type="presOf" srcId="{6D001DB2-CAFC-4254-8BD1-81EEFC39D3C3}" destId="{210592E9-1D45-4BA5-9B79-976411657544}" srcOrd="0" destOrd="0" presId="urn:microsoft.com/office/officeart/2005/8/layout/radial4"/>
    <dgm:cxn modelId="{14A54CAC-69A3-426C-8E1B-7BE1F3DC09DF}" type="presOf" srcId="{D3E08376-5BFE-4610-BA9F-5F2BBDB7B061}" destId="{49A9BA87-95D1-4294-A674-2AD51E326178}" srcOrd="0" destOrd="0" presId="urn:microsoft.com/office/officeart/2005/8/layout/radial4"/>
    <dgm:cxn modelId="{388AC848-85B8-469F-8F49-EE5E5DCB2EC2}" type="presOf" srcId="{1B52461C-E1DF-4CA1-8256-3D6680FEBBE9}" destId="{0D103C44-63EC-4476-8BDD-1A413D1A5F31}" srcOrd="0" destOrd="0" presId="urn:microsoft.com/office/officeart/2005/8/layout/radial4"/>
    <dgm:cxn modelId="{90A427D4-E800-4A69-908A-613B77E8825F}" type="presParOf" srcId="{B4533ECC-3DA4-42DE-83B4-A34FF1554CBF}" destId="{9594EB9A-FC80-4DCE-98DA-DEFBEC793A58}" srcOrd="0" destOrd="0" presId="urn:microsoft.com/office/officeart/2005/8/layout/radial4"/>
    <dgm:cxn modelId="{8297D572-E10D-4D37-B7CB-ECF34AB8F831}" type="presParOf" srcId="{B4533ECC-3DA4-42DE-83B4-A34FF1554CBF}" destId="{8B51E61A-C12D-4A9D-9F80-735596EDBC67}" srcOrd="1" destOrd="0" presId="urn:microsoft.com/office/officeart/2005/8/layout/radial4"/>
    <dgm:cxn modelId="{BF4A6D0A-F58D-4DE1-A49C-5B37DDA7E6ED}" type="presParOf" srcId="{B4533ECC-3DA4-42DE-83B4-A34FF1554CBF}" destId="{313B2DF5-7CCF-40AA-ADC3-3F5BC3898A69}" srcOrd="2" destOrd="0" presId="urn:microsoft.com/office/officeart/2005/8/layout/radial4"/>
    <dgm:cxn modelId="{848CA90D-A811-45FA-8703-4CEA844FA216}" type="presParOf" srcId="{B4533ECC-3DA4-42DE-83B4-A34FF1554CBF}" destId="{210592E9-1D45-4BA5-9B79-976411657544}" srcOrd="3" destOrd="0" presId="urn:microsoft.com/office/officeart/2005/8/layout/radial4"/>
    <dgm:cxn modelId="{2EBB9641-80F2-4C4C-A975-D255B6678B31}" type="presParOf" srcId="{B4533ECC-3DA4-42DE-83B4-A34FF1554CBF}" destId="{49A9BA87-95D1-4294-A674-2AD51E326178}" srcOrd="4" destOrd="0" presId="urn:microsoft.com/office/officeart/2005/8/layout/radial4"/>
    <dgm:cxn modelId="{DEE37117-A6B9-4795-BCCF-1DBF9F08D9E1}" type="presParOf" srcId="{B4533ECC-3DA4-42DE-83B4-A34FF1554CBF}" destId="{16B051D5-B15C-46F4-9D2C-6F60F87A7416}" srcOrd="5" destOrd="0" presId="urn:microsoft.com/office/officeart/2005/8/layout/radial4"/>
    <dgm:cxn modelId="{4AA6F062-34FD-4BA1-8D0B-C34C2CBEDFE1}" type="presParOf" srcId="{B4533ECC-3DA4-42DE-83B4-A34FF1554CBF}" destId="{5A595C7C-FB14-44A1-A856-0AB4B06E78ED}" srcOrd="6" destOrd="0" presId="urn:microsoft.com/office/officeart/2005/8/layout/radial4"/>
    <dgm:cxn modelId="{C0C64D12-E34D-4CCA-B3DA-6270E8891A1A}" type="presParOf" srcId="{B4533ECC-3DA4-42DE-83B4-A34FF1554CBF}" destId="{3C834622-DF0E-4E2D-A1BA-84BF285FBDA4}" srcOrd="7" destOrd="0" presId="urn:microsoft.com/office/officeart/2005/8/layout/radial4"/>
    <dgm:cxn modelId="{C28EAE99-B2A2-43DE-886E-5C02A3829F9F}" type="presParOf" srcId="{B4533ECC-3DA4-42DE-83B4-A34FF1554CBF}" destId="{0D103C44-63EC-4476-8BDD-1A413D1A5F31}" srcOrd="8" destOrd="0" presId="urn:microsoft.com/office/officeart/2005/8/layout/radial4"/>
    <dgm:cxn modelId="{D074761A-0D51-4CDB-B263-3C0983FCB9A4}" type="presParOf" srcId="{B4533ECC-3DA4-42DE-83B4-A34FF1554CBF}" destId="{0E3F6135-4C45-48A6-89CD-EE820524DC2D}" srcOrd="9" destOrd="0" presId="urn:microsoft.com/office/officeart/2005/8/layout/radial4"/>
    <dgm:cxn modelId="{C54C2AB2-40FE-4D1A-97EC-2EC8ACC0363B}" type="presParOf" srcId="{B4533ECC-3DA4-42DE-83B4-A34FF1554CBF}" destId="{EC2EE392-6182-4475-95D0-02596E576FE7}" srcOrd="10"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AFAF94-1F0A-4784-8B99-E7D1A9C1F1A3}" type="doc">
      <dgm:prSet loTypeId="urn:microsoft.com/office/officeart/2005/8/layout/radial4" loCatId="relationship" qsTypeId="urn:microsoft.com/office/officeart/2005/8/quickstyle/simple1" qsCatId="simple" csTypeId="urn:microsoft.com/office/officeart/2005/8/colors/accent0_2" csCatId="mainScheme" phldr="1"/>
      <dgm:spPr/>
      <dgm:t>
        <a:bodyPr/>
        <a:lstStyle/>
        <a:p>
          <a:pPr rtl="1"/>
          <a:endParaRPr lang="he-IL"/>
        </a:p>
      </dgm:t>
    </dgm:pt>
    <dgm:pt modelId="{A043C3CD-BF04-432E-A4A0-49F8E60CFE2A}">
      <dgm:prSet phldrT="[Text]"/>
      <dgm:spPr/>
      <dgm:t>
        <a:bodyPr/>
        <a:lstStyle/>
        <a:p>
          <a:pPr rtl="1"/>
          <a:r>
            <a:rPr lang="he-IL" dirty="0" smtClean="0"/>
            <a:t>אני בעייתי ואשאר כך</a:t>
          </a:r>
          <a:endParaRPr lang="he-IL" dirty="0"/>
        </a:p>
      </dgm:t>
    </dgm:pt>
    <dgm:pt modelId="{4D3E4788-6D04-4D3E-AA92-379AB47F269C}" type="parTrans" cxnId="{759E1CBD-686B-468A-96FD-676D243BF624}">
      <dgm:prSet/>
      <dgm:spPr/>
      <dgm:t>
        <a:bodyPr/>
        <a:lstStyle/>
        <a:p>
          <a:pPr rtl="1"/>
          <a:endParaRPr lang="he-IL"/>
        </a:p>
      </dgm:t>
    </dgm:pt>
    <dgm:pt modelId="{66EA5F76-871C-4B6C-A9BD-D1FEEE9E99C5}" type="sibTrans" cxnId="{759E1CBD-686B-468A-96FD-676D243BF624}">
      <dgm:prSet/>
      <dgm:spPr/>
      <dgm:t>
        <a:bodyPr/>
        <a:lstStyle/>
        <a:p>
          <a:pPr rtl="1"/>
          <a:endParaRPr lang="he-IL"/>
        </a:p>
      </dgm:t>
    </dgm:pt>
    <dgm:pt modelId="{68D01C5A-2B25-454A-87CA-BF58D83C1255}">
      <dgm:prSet phldrT="[Text]"/>
      <dgm:spPr/>
      <dgm:t>
        <a:bodyPr/>
        <a:lstStyle/>
        <a:p>
          <a:pPr rtl="1"/>
          <a:r>
            <a:rPr lang="he-IL" dirty="0" smtClean="0"/>
            <a:t>אני נכשל בלימודים</a:t>
          </a:r>
          <a:endParaRPr lang="he-IL" dirty="0"/>
        </a:p>
      </dgm:t>
    </dgm:pt>
    <dgm:pt modelId="{1063AA9D-9C6D-4A6B-AD09-0688F52DE15E}" type="parTrans" cxnId="{9607FFB5-D05A-45A4-85EF-5E7BB6D7EC24}">
      <dgm:prSet/>
      <dgm:spPr>
        <a:solidFill>
          <a:schemeClr val="bg2">
            <a:lumMod val="85000"/>
            <a:lumOff val="15000"/>
          </a:schemeClr>
        </a:solidFill>
      </dgm:spPr>
      <dgm:t>
        <a:bodyPr/>
        <a:lstStyle/>
        <a:p>
          <a:pPr rtl="1"/>
          <a:endParaRPr lang="he-IL"/>
        </a:p>
      </dgm:t>
    </dgm:pt>
    <dgm:pt modelId="{4002138E-15C8-4B99-A381-2076BF1CEBA2}" type="sibTrans" cxnId="{9607FFB5-D05A-45A4-85EF-5E7BB6D7EC24}">
      <dgm:prSet/>
      <dgm:spPr/>
      <dgm:t>
        <a:bodyPr/>
        <a:lstStyle/>
        <a:p>
          <a:pPr rtl="1"/>
          <a:endParaRPr lang="he-IL"/>
        </a:p>
      </dgm:t>
    </dgm:pt>
    <dgm:pt modelId="{1B52461C-E1DF-4CA1-8256-3D6680FEBBE9}">
      <dgm:prSet phldrT="[Text]"/>
      <dgm:spPr/>
      <dgm:t>
        <a:bodyPr/>
        <a:lstStyle/>
        <a:p>
          <a:pPr rtl="1"/>
          <a:r>
            <a:rPr lang="he-IL" dirty="0" smtClean="0"/>
            <a:t>ההורים לא רואים אותי</a:t>
          </a:r>
          <a:endParaRPr lang="he-IL" dirty="0"/>
        </a:p>
      </dgm:t>
    </dgm:pt>
    <dgm:pt modelId="{3842AFE7-215E-4E0A-9E22-BB27B6E779A8}" type="parTrans" cxnId="{1D3F2EDB-7D0A-49FE-A50C-691D64A0972D}">
      <dgm:prSet/>
      <dgm:spPr>
        <a:solidFill>
          <a:schemeClr val="bg2">
            <a:lumMod val="85000"/>
            <a:lumOff val="15000"/>
          </a:schemeClr>
        </a:solidFill>
      </dgm:spPr>
      <dgm:t>
        <a:bodyPr/>
        <a:lstStyle/>
        <a:p>
          <a:pPr rtl="1"/>
          <a:endParaRPr lang="he-IL"/>
        </a:p>
      </dgm:t>
    </dgm:pt>
    <dgm:pt modelId="{3B1702AA-6BB9-4051-9202-C23F4B594314}" type="sibTrans" cxnId="{1D3F2EDB-7D0A-49FE-A50C-691D64A0972D}">
      <dgm:prSet/>
      <dgm:spPr/>
      <dgm:t>
        <a:bodyPr/>
        <a:lstStyle/>
        <a:p>
          <a:pPr rtl="1"/>
          <a:endParaRPr lang="he-IL"/>
        </a:p>
      </dgm:t>
    </dgm:pt>
    <dgm:pt modelId="{A22109E3-5016-417E-9059-3DF50B4761A7}">
      <dgm:prSet/>
      <dgm:spPr/>
      <dgm:t>
        <a:bodyPr/>
        <a:lstStyle/>
        <a:p>
          <a:pPr rtl="1"/>
          <a:r>
            <a:rPr lang="he-IL" dirty="0" smtClean="0"/>
            <a:t>הטיול השנתי יסבך אותי</a:t>
          </a:r>
        </a:p>
      </dgm:t>
    </dgm:pt>
    <dgm:pt modelId="{9E609EA3-2D94-4232-AB62-1B4D775E1346}" type="parTrans" cxnId="{C16D38C3-7F3A-4399-8D52-0880850E4E8D}">
      <dgm:prSet/>
      <dgm:spPr>
        <a:solidFill>
          <a:schemeClr val="bg2">
            <a:lumMod val="85000"/>
            <a:lumOff val="15000"/>
          </a:schemeClr>
        </a:solidFill>
      </dgm:spPr>
      <dgm:t>
        <a:bodyPr/>
        <a:lstStyle/>
        <a:p>
          <a:pPr rtl="1"/>
          <a:endParaRPr lang="he-IL"/>
        </a:p>
      </dgm:t>
    </dgm:pt>
    <dgm:pt modelId="{E9E8B0F9-A4BE-471F-A635-A511796DD84B}" type="sibTrans" cxnId="{C16D38C3-7F3A-4399-8D52-0880850E4E8D}">
      <dgm:prSet/>
      <dgm:spPr/>
      <dgm:t>
        <a:bodyPr/>
        <a:lstStyle/>
        <a:p>
          <a:pPr rtl="1"/>
          <a:endParaRPr lang="he-IL"/>
        </a:p>
      </dgm:t>
    </dgm:pt>
    <dgm:pt modelId="{D3E08376-5BFE-4610-BA9F-5F2BBDB7B061}">
      <dgm:prSet/>
      <dgm:spPr/>
      <dgm:t>
        <a:bodyPr/>
        <a:lstStyle/>
        <a:p>
          <a:pPr rtl="1"/>
          <a:r>
            <a:rPr lang="he-IL" dirty="0" smtClean="0"/>
            <a:t>אין לי חבר טוב לאורך זמן.</a:t>
          </a:r>
          <a:endParaRPr lang="he-IL" dirty="0"/>
        </a:p>
      </dgm:t>
    </dgm:pt>
    <dgm:pt modelId="{6D001DB2-CAFC-4254-8BD1-81EEFC39D3C3}" type="parTrans" cxnId="{61DA299E-36CF-4E4E-B2D4-E25BF14330A8}">
      <dgm:prSet/>
      <dgm:spPr>
        <a:solidFill>
          <a:schemeClr val="bg2">
            <a:lumMod val="85000"/>
            <a:lumOff val="15000"/>
          </a:schemeClr>
        </a:solidFill>
      </dgm:spPr>
      <dgm:t>
        <a:bodyPr/>
        <a:lstStyle/>
        <a:p>
          <a:pPr rtl="1"/>
          <a:endParaRPr lang="he-IL"/>
        </a:p>
      </dgm:t>
    </dgm:pt>
    <dgm:pt modelId="{668DA02E-3254-4BF0-B768-F4CEC7D27F9B}" type="sibTrans" cxnId="{61DA299E-36CF-4E4E-B2D4-E25BF14330A8}">
      <dgm:prSet/>
      <dgm:spPr/>
      <dgm:t>
        <a:bodyPr/>
        <a:lstStyle/>
        <a:p>
          <a:pPr rtl="1"/>
          <a:endParaRPr lang="he-IL"/>
        </a:p>
      </dgm:t>
    </dgm:pt>
    <dgm:pt modelId="{F2938DB9-A9BF-433B-8BD8-09AAB06D809B}">
      <dgm:prSet/>
      <dgm:spPr/>
      <dgm:t>
        <a:bodyPr/>
        <a:lstStyle/>
        <a:p>
          <a:pPr rtl="1"/>
          <a:r>
            <a:rPr lang="he-IL" dirty="0" smtClean="0"/>
            <a:t>המורים</a:t>
          </a:r>
          <a:r>
            <a:rPr lang="he-IL" baseline="0" dirty="0" smtClean="0"/>
            <a:t> תמיד מעירים לי</a:t>
          </a:r>
          <a:endParaRPr lang="he-IL" dirty="0"/>
        </a:p>
      </dgm:t>
    </dgm:pt>
    <dgm:pt modelId="{798C01BB-6C7F-4E09-9362-AC406068CD39}" type="parTrans" cxnId="{C608B28E-CF44-4300-B9D1-E8C8DF2118DA}">
      <dgm:prSet/>
      <dgm:spPr>
        <a:solidFill>
          <a:schemeClr val="bg2">
            <a:lumMod val="85000"/>
            <a:lumOff val="15000"/>
          </a:schemeClr>
        </a:solidFill>
      </dgm:spPr>
      <dgm:t>
        <a:bodyPr/>
        <a:lstStyle/>
        <a:p>
          <a:pPr rtl="1"/>
          <a:endParaRPr lang="he-IL"/>
        </a:p>
      </dgm:t>
    </dgm:pt>
    <dgm:pt modelId="{2AB6A614-CF68-4F3E-92E4-0A155570E447}" type="sibTrans" cxnId="{C608B28E-CF44-4300-B9D1-E8C8DF2118DA}">
      <dgm:prSet/>
      <dgm:spPr/>
      <dgm:t>
        <a:bodyPr/>
        <a:lstStyle/>
        <a:p>
          <a:pPr rtl="1"/>
          <a:endParaRPr lang="he-IL"/>
        </a:p>
      </dgm:t>
    </dgm:pt>
    <dgm:pt modelId="{B4533ECC-3DA4-42DE-83B4-A34FF1554CBF}" type="pres">
      <dgm:prSet presAssocID="{91AFAF94-1F0A-4784-8B99-E7D1A9C1F1A3}" presName="cycle" presStyleCnt="0">
        <dgm:presLayoutVars>
          <dgm:chMax val="1"/>
          <dgm:dir/>
          <dgm:animLvl val="ctr"/>
          <dgm:resizeHandles val="exact"/>
        </dgm:presLayoutVars>
      </dgm:prSet>
      <dgm:spPr/>
      <dgm:t>
        <a:bodyPr/>
        <a:lstStyle/>
        <a:p>
          <a:pPr rtl="1"/>
          <a:endParaRPr lang="he-IL"/>
        </a:p>
      </dgm:t>
    </dgm:pt>
    <dgm:pt modelId="{9594EB9A-FC80-4DCE-98DA-DEFBEC793A58}" type="pres">
      <dgm:prSet presAssocID="{A043C3CD-BF04-432E-A4A0-49F8E60CFE2A}" presName="centerShape" presStyleLbl="node0" presStyleIdx="0" presStyleCnt="1"/>
      <dgm:spPr/>
      <dgm:t>
        <a:bodyPr/>
        <a:lstStyle/>
        <a:p>
          <a:pPr rtl="1"/>
          <a:endParaRPr lang="he-IL"/>
        </a:p>
      </dgm:t>
    </dgm:pt>
    <dgm:pt modelId="{8B51E61A-C12D-4A9D-9F80-735596EDBC67}" type="pres">
      <dgm:prSet presAssocID="{1063AA9D-9C6D-4A6B-AD09-0688F52DE15E}" presName="parTrans" presStyleLbl="bgSibTrans2D1" presStyleIdx="0" presStyleCnt="5"/>
      <dgm:spPr/>
      <dgm:t>
        <a:bodyPr/>
        <a:lstStyle/>
        <a:p>
          <a:pPr rtl="1"/>
          <a:endParaRPr lang="he-IL"/>
        </a:p>
      </dgm:t>
    </dgm:pt>
    <dgm:pt modelId="{313B2DF5-7CCF-40AA-ADC3-3F5BC3898A69}" type="pres">
      <dgm:prSet presAssocID="{68D01C5A-2B25-454A-87CA-BF58D83C1255}" presName="node" presStyleLbl="node1" presStyleIdx="0" presStyleCnt="5">
        <dgm:presLayoutVars>
          <dgm:bulletEnabled val="1"/>
        </dgm:presLayoutVars>
      </dgm:prSet>
      <dgm:spPr/>
      <dgm:t>
        <a:bodyPr/>
        <a:lstStyle/>
        <a:p>
          <a:pPr rtl="1"/>
          <a:endParaRPr lang="he-IL"/>
        </a:p>
      </dgm:t>
    </dgm:pt>
    <dgm:pt modelId="{210592E9-1D45-4BA5-9B79-976411657544}" type="pres">
      <dgm:prSet presAssocID="{6D001DB2-CAFC-4254-8BD1-81EEFC39D3C3}" presName="parTrans" presStyleLbl="bgSibTrans2D1" presStyleIdx="1" presStyleCnt="5"/>
      <dgm:spPr/>
      <dgm:t>
        <a:bodyPr/>
        <a:lstStyle/>
        <a:p>
          <a:pPr rtl="1"/>
          <a:endParaRPr lang="he-IL"/>
        </a:p>
      </dgm:t>
    </dgm:pt>
    <dgm:pt modelId="{49A9BA87-95D1-4294-A674-2AD51E326178}" type="pres">
      <dgm:prSet presAssocID="{D3E08376-5BFE-4610-BA9F-5F2BBDB7B061}" presName="node" presStyleLbl="node1" presStyleIdx="1" presStyleCnt="5">
        <dgm:presLayoutVars>
          <dgm:bulletEnabled val="1"/>
        </dgm:presLayoutVars>
      </dgm:prSet>
      <dgm:spPr/>
      <dgm:t>
        <a:bodyPr/>
        <a:lstStyle/>
        <a:p>
          <a:pPr rtl="1"/>
          <a:endParaRPr lang="he-IL"/>
        </a:p>
      </dgm:t>
    </dgm:pt>
    <dgm:pt modelId="{16B051D5-B15C-46F4-9D2C-6F60F87A7416}" type="pres">
      <dgm:prSet presAssocID="{9E609EA3-2D94-4232-AB62-1B4D775E1346}" presName="parTrans" presStyleLbl="bgSibTrans2D1" presStyleIdx="2" presStyleCnt="5"/>
      <dgm:spPr/>
      <dgm:t>
        <a:bodyPr/>
        <a:lstStyle/>
        <a:p>
          <a:pPr rtl="1"/>
          <a:endParaRPr lang="he-IL"/>
        </a:p>
      </dgm:t>
    </dgm:pt>
    <dgm:pt modelId="{5A595C7C-FB14-44A1-A856-0AB4B06E78ED}" type="pres">
      <dgm:prSet presAssocID="{A22109E3-5016-417E-9059-3DF50B4761A7}" presName="node" presStyleLbl="node1" presStyleIdx="2" presStyleCnt="5">
        <dgm:presLayoutVars>
          <dgm:bulletEnabled val="1"/>
        </dgm:presLayoutVars>
      </dgm:prSet>
      <dgm:spPr/>
      <dgm:t>
        <a:bodyPr/>
        <a:lstStyle/>
        <a:p>
          <a:pPr rtl="1"/>
          <a:endParaRPr lang="he-IL"/>
        </a:p>
      </dgm:t>
    </dgm:pt>
    <dgm:pt modelId="{3C834622-DF0E-4E2D-A1BA-84BF285FBDA4}" type="pres">
      <dgm:prSet presAssocID="{3842AFE7-215E-4E0A-9E22-BB27B6E779A8}" presName="parTrans" presStyleLbl="bgSibTrans2D1" presStyleIdx="3" presStyleCnt="5"/>
      <dgm:spPr/>
      <dgm:t>
        <a:bodyPr/>
        <a:lstStyle/>
        <a:p>
          <a:pPr rtl="1"/>
          <a:endParaRPr lang="he-IL"/>
        </a:p>
      </dgm:t>
    </dgm:pt>
    <dgm:pt modelId="{0D103C44-63EC-4476-8BDD-1A413D1A5F31}" type="pres">
      <dgm:prSet presAssocID="{1B52461C-E1DF-4CA1-8256-3D6680FEBBE9}" presName="node" presStyleLbl="node1" presStyleIdx="3" presStyleCnt="5">
        <dgm:presLayoutVars>
          <dgm:bulletEnabled val="1"/>
        </dgm:presLayoutVars>
      </dgm:prSet>
      <dgm:spPr/>
      <dgm:t>
        <a:bodyPr/>
        <a:lstStyle/>
        <a:p>
          <a:pPr rtl="1"/>
          <a:endParaRPr lang="he-IL"/>
        </a:p>
      </dgm:t>
    </dgm:pt>
    <dgm:pt modelId="{0E3F6135-4C45-48A6-89CD-EE820524DC2D}" type="pres">
      <dgm:prSet presAssocID="{798C01BB-6C7F-4E09-9362-AC406068CD39}" presName="parTrans" presStyleLbl="bgSibTrans2D1" presStyleIdx="4" presStyleCnt="5"/>
      <dgm:spPr/>
      <dgm:t>
        <a:bodyPr/>
        <a:lstStyle/>
        <a:p>
          <a:pPr rtl="1"/>
          <a:endParaRPr lang="he-IL"/>
        </a:p>
      </dgm:t>
    </dgm:pt>
    <dgm:pt modelId="{EC2EE392-6182-4475-95D0-02596E576FE7}" type="pres">
      <dgm:prSet presAssocID="{F2938DB9-A9BF-433B-8BD8-09AAB06D809B}" presName="node" presStyleLbl="node1" presStyleIdx="4" presStyleCnt="5">
        <dgm:presLayoutVars>
          <dgm:bulletEnabled val="1"/>
        </dgm:presLayoutVars>
      </dgm:prSet>
      <dgm:spPr/>
      <dgm:t>
        <a:bodyPr/>
        <a:lstStyle/>
        <a:p>
          <a:pPr rtl="1"/>
          <a:endParaRPr lang="he-IL"/>
        </a:p>
      </dgm:t>
    </dgm:pt>
  </dgm:ptLst>
  <dgm:cxnLst>
    <dgm:cxn modelId="{9607FFB5-D05A-45A4-85EF-5E7BB6D7EC24}" srcId="{A043C3CD-BF04-432E-A4A0-49F8E60CFE2A}" destId="{68D01C5A-2B25-454A-87CA-BF58D83C1255}" srcOrd="0" destOrd="0" parTransId="{1063AA9D-9C6D-4A6B-AD09-0688F52DE15E}" sibTransId="{4002138E-15C8-4B99-A381-2076BF1CEBA2}"/>
    <dgm:cxn modelId="{D058CF29-A32D-4F94-B5D5-73CBE7EC69D9}" type="presOf" srcId="{A043C3CD-BF04-432E-A4A0-49F8E60CFE2A}" destId="{9594EB9A-FC80-4DCE-98DA-DEFBEC793A58}" srcOrd="0" destOrd="0" presId="urn:microsoft.com/office/officeart/2005/8/layout/radial4"/>
    <dgm:cxn modelId="{C94338C9-B665-4346-84D9-3DF989E09FA1}" type="presOf" srcId="{91AFAF94-1F0A-4784-8B99-E7D1A9C1F1A3}" destId="{B4533ECC-3DA4-42DE-83B4-A34FF1554CBF}" srcOrd="0" destOrd="0" presId="urn:microsoft.com/office/officeart/2005/8/layout/radial4"/>
    <dgm:cxn modelId="{61DA299E-36CF-4E4E-B2D4-E25BF14330A8}" srcId="{A043C3CD-BF04-432E-A4A0-49F8E60CFE2A}" destId="{D3E08376-5BFE-4610-BA9F-5F2BBDB7B061}" srcOrd="1" destOrd="0" parTransId="{6D001DB2-CAFC-4254-8BD1-81EEFC39D3C3}" sibTransId="{668DA02E-3254-4BF0-B768-F4CEC7D27F9B}"/>
    <dgm:cxn modelId="{759E1CBD-686B-468A-96FD-676D243BF624}" srcId="{91AFAF94-1F0A-4784-8B99-E7D1A9C1F1A3}" destId="{A043C3CD-BF04-432E-A4A0-49F8E60CFE2A}" srcOrd="0" destOrd="0" parTransId="{4D3E4788-6D04-4D3E-AA92-379AB47F269C}" sibTransId="{66EA5F76-871C-4B6C-A9BD-D1FEEE9E99C5}"/>
    <dgm:cxn modelId="{1D3F2EDB-7D0A-49FE-A50C-691D64A0972D}" srcId="{A043C3CD-BF04-432E-A4A0-49F8E60CFE2A}" destId="{1B52461C-E1DF-4CA1-8256-3D6680FEBBE9}" srcOrd="3" destOrd="0" parTransId="{3842AFE7-215E-4E0A-9E22-BB27B6E779A8}" sibTransId="{3B1702AA-6BB9-4051-9202-C23F4B594314}"/>
    <dgm:cxn modelId="{AFE4A38B-527B-406F-8BBC-873DEF57D2ED}" type="presOf" srcId="{798C01BB-6C7F-4E09-9362-AC406068CD39}" destId="{0E3F6135-4C45-48A6-89CD-EE820524DC2D}" srcOrd="0" destOrd="0" presId="urn:microsoft.com/office/officeart/2005/8/layout/radial4"/>
    <dgm:cxn modelId="{5FE2EBA1-6121-4A0A-B0FB-F1F39C986CA7}" type="presOf" srcId="{9E609EA3-2D94-4232-AB62-1B4D775E1346}" destId="{16B051D5-B15C-46F4-9D2C-6F60F87A7416}" srcOrd="0" destOrd="0" presId="urn:microsoft.com/office/officeart/2005/8/layout/radial4"/>
    <dgm:cxn modelId="{C16D38C3-7F3A-4399-8D52-0880850E4E8D}" srcId="{A043C3CD-BF04-432E-A4A0-49F8E60CFE2A}" destId="{A22109E3-5016-417E-9059-3DF50B4761A7}" srcOrd="2" destOrd="0" parTransId="{9E609EA3-2D94-4232-AB62-1B4D775E1346}" sibTransId="{E9E8B0F9-A4BE-471F-A635-A511796DD84B}"/>
    <dgm:cxn modelId="{CAB38667-3FB8-48AF-A7F6-EE06638F9F37}" type="presOf" srcId="{A22109E3-5016-417E-9059-3DF50B4761A7}" destId="{5A595C7C-FB14-44A1-A856-0AB4B06E78ED}" srcOrd="0" destOrd="0" presId="urn:microsoft.com/office/officeart/2005/8/layout/radial4"/>
    <dgm:cxn modelId="{8E200365-421D-4873-9932-099F420AE8D4}" type="presOf" srcId="{68D01C5A-2B25-454A-87CA-BF58D83C1255}" destId="{313B2DF5-7CCF-40AA-ADC3-3F5BC3898A69}" srcOrd="0" destOrd="0" presId="urn:microsoft.com/office/officeart/2005/8/layout/radial4"/>
    <dgm:cxn modelId="{C608B28E-CF44-4300-B9D1-E8C8DF2118DA}" srcId="{A043C3CD-BF04-432E-A4A0-49F8E60CFE2A}" destId="{F2938DB9-A9BF-433B-8BD8-09AAB06D809B}" srcOrd="4" destOrd="0" parTransId="{798C01BB-6C7F-4E09-9362-AC406068CD39}" sibTransId="{2AB6A614-CF68-4F3E-92E4-0A155570E447}"/>
    <dgm:cxn modelId="{68B80AC7-3D4A-4708-8573-2BE499E57EEF}" type="presOf" srcId="{1B52461C-E1DF-4CA1-8256-3D6680FEBBE9}" destId="{0D103C44-63EC-4476-8BDD-1A413D1A5F31}" srcOrd="0" destOrd="0" presId="urn:microsoft.com/office/officeart/2005/8/layout/radial4"/>
    <dgm:cxn modelId="{F2765735-167A-4157-BCD2-AE47952A0F40}" type="presOf" srcId="{1063AA9D-9C6D-4A6B-AD09-0688F52DE15E}" destId="{8B51E61A-C12D-4A9D-9F80-735596EDBC67}" srcOrd="0" destOrd="0" presId="urn:microsoft.com/office/officeart/2005/8/layout/radial4"/>
    <dgm:cxn modelId="{0C1C116F-F17E-4046-BDA8-397133383590}" type="presOf" srcId="{F2938DB9-A9BF-433B-8BD8-09AAB06D809B}" destId="{EC2EE392-6182-4475-95D0-02596E576FE7}" srcOrd="0" destOrd="0" presId="urn:microsoft.com/office/officeart/2005/8/layout/radial4"/>
    <dgm:cxn modelId="{C0CCB9AD-0E60-4526-8E3F-3D365A8B0627}" type="presOf" srcId="{6D001DB2-CAFC-4254-8BD1-81EEFC39D3C3}" destId="{210592E9-1D45-4BA5-9B79-976411657544}" srcOrd="0" destOrd="0" presId="urn:microsoft.com/office/officeart/2005/8/layout/radial4"/>
    <dgm:cxn modelId="{4F34413A-8A50-466E-A498-11F3A0763EFD}" type="presOf" srcId="{D3E08376-5BFE-4610-BA9F-5F2BBDB7B061}" destId="{49A9BA87-95D1-4294-A674-2AD51E326178}" srcOrd="0" destOrd="0" presId="urn:microsoft.com/office/officeart/2005/8/layout/radial4"/>
    <dgm:cxn modelId="{FB47CDEF-BD25-4CDD-8B3F-FD2CC01FEACE}" type="presOf" srcId="{3842AFE7-215E-4E0A-9E22-BB27B6E779A8}" destId="{3C834622-DF0E-4E2D-A1BA-84BF285FBDA4}" srcOrd="0" destOrd="0" presId="urn:microsoft.com/office/officeart/2005/8/layout/radial4"/>
    <dgm:cxn modelId="{3563E62E-295C-4B98-974F-AF4272B6D433}" type="presParOf" srcId="{B4533ECC-3DA4-42DE-83B4-A34FF1554CBF}" destId="{9594EB9A-FC80-4DCE-98DA-DEFBEC793A58}" srcOrd="0" destOrd="0" presId="urn:microsoft.com/office/officeart/2005/8/layout/radial4"/>
    <dgm:cxn modelId="{2BB37185-88CD-4436-A7B0-6BB88DC33B6C}" type="presParOf" srcId="{B4533ECC-3DA4-42DE-83B4-A34FF1554CBF}" destId="{8B51E61A-C12D-4A9D-9F80-735596EDBC67}" srcOrd="1" destOrd="0" presId="urn:microsoft.com/office/officeart/2005/8/layout/radial4"/>
    <dgm:cxn modelId="{6D1CBDEA-A02F-4AF3-B8DC-1C644FC3D577}" type="presParOf" srcId="{B4533ECC-3DA4-42DE-83B4-A34FF1554CBF}" destId="{313B2DF5-7CCF-40AA-ADC3-3F5BC3898A69}" srcOrd="2" destOrd="0" presId="urn:microsoft.com/office/officeart/2005/8/layout/radial4"/>
    <dgm:cxn modelId="{C2BB2C1C-5D4F-40C6-B573-9B4390973279}" type="presParOf" srcId="{B4533ECC-3DA4-42DE-83B4-A34FF1554CBF}" destId="{210592E9-1D45-4BA5-9B79-976411657544}" srcOrd="3" destOrd="0" presId="urn:microsoft.com/office/officeart/2005/8/layout/radial4"/>
    <dgm:cxn modelId="{5A5A73AB-67E7-437D-BD40-4469AAC57242}" type="presParOf" srcId="{B4533ECC-3DA4-42DE-83B4-A34FF1554CBF}" destId="{49A9BA87-95D1-4294-A674-2AD51E326178}" srcOrd="4" destOrd="0" presId="urn:microsoft.com/office/officeart/2005/8/layout/radial4"/>
    <dgm:cxn modelId="{EB6A78B7-B675-43D6-B34F-C73DC4E45799}" type="presParOf" srcId="{B4533ECC-3DA4-42DE-83B4-A34FF1554CBF}" destId="{16B051D5-B15C-46F4-9D2C-6F60F87A7416}" srcOrd="5" destOrd="0" presId="urn:microsoft.com/office/officeart/2005/8/layout/radial4"/>
    <dgm:cxn modelId="{2CE231CA-758D-4686-A5AC-DB6F45EA7E7A}" type="presParOf" srcId="{B4533ECC-3DA4-42DE-83B4-A34FF1554CBF}" destId="{5A595C7C-FB14-44A1-A856-0AB4B06E78ED}" srcOrd="6" destOrd="0" presId="urn:microsoft.com/office/officeart/2005/8/layout/radial4"/>
    <dgm:cxn modelId="{0D319811-5B61-4458-B03F-88787ADB107A}" type="presParOf" srcId="{B4533ECC-3DA4-42DE-83B4-A34FF1554CBF}" destId="{3C834622-DF0E-4E2D-A1BA-84BF285FBDA4}" srcOrd="7" destOrd="0" presId="urn:microsoft.com/office/officeart/2005/8/layout/radial4"/>
    <dgm:cxn modelId="{AE82716F-3E75-4580-B645-F6D9935F1EC8}" type="presParOf" srcId="{B4533ECC-3DA4-42DE-83B4-A34FF1554CBF}" destId="{0D103C44-63EC-4476-8BDD-1A413D1A5F31}" srcOrd="8" destOrd="0" presId="urn:microsoft.com/office/officeart/2005/8/layout/radial4"/>
    <dgm:cxn modelId="{D52CA712-BE49-4601-8918-633A497B278F}" type="presParOf" srcId="{B4533ECC-3DA4-42DE-83B4-A34FF1554CBF}" destId="{0E3F6135-4C45-48A6-89CD-EE820524DC2D}" srcOrd="9" destOrd="0" presId="urn:microsoft.com/office/officeart/2005/8/layout/radial4"/>
    <dgm:cxn modelId="{8455AB66-AB36-4F62-9219-AE2ABBDE9113}" type="presParOf" srcId="{B4533ECC-3DA4-42DE-83B4-A34FF1554CBF}" destId="{EC2EE392-6182-4475-95D0-02596E576FE7}" srcOrd="10"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507D86-FBE4-48C1-A704-EA4AE2857939}">
      <dsp:nvSpPr>
        <dsp:cNvPr id="0" name=""/>
        <dsp:cNvSpPr/>
      </dsp:nvSpPr>
      <dsp:spPr>
        <a:xfrm rot="5400000">
          <a:off x="-213932" y="215041"/>
          <a:ext cx="1426214" cy="9983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1">
            <a:lnSpc>
              <a:spcPct val="90000"/>
            </a:lnSpc>
            <a:spcBef>
              <a:spcPct val="0"/>
            </a:spcBef>
            <a:spcAft>
              <a:spcPct val="35000"/>
            </a:spcAft>
          </a:pPr>
          <a:r>
            <a:rPr lang="he-IL" sz="1500" kern="1200" dirty="0" smtClean="0">
              <a:solidFill>
                <a:schemeClr val="accent2">
                  <a:lumMod val="50000"/>
                </a:schemeClr>
              </a:solidFill>
            </a:rPr>
            <a:t>המורה מעירה לו</a:t>
          </a:r>
        </a:p>
      </dsp:txBody>
      <dsp:txXfrm rot="5400000">
        <a:off x="-213932" y="215041"/>
        <a:ext cx="1426214" cy="998350"/>
      </dsp:txXfrm>
    </dsp:sp>
    <dsp:sp modelId="{62004B66-A63B-4ACC-8955-12617D4EFA3D}">
      <dsp:nvSpPr>
        <dsp:cNvPr id="0" name=""/>
        <dsp:cNvSpPr/>
      </dsp:nvSpPr>
      <dsp:spPr>
        <a:xfrm rot="5400000">
          <a:off x="3845655" y="-2846195"/>
          <a:ext cx="927039" cy="66216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8704" tIns="26670" rIns="26670" bIns="26670" numCol="1" spcCol="1270" anchor="ctr" anchorCtr="0">
          <a:noAutofit/>
        </a:bodyPr>
        <a:lstStyle/>
        <a:p>
          <a:pPr marL="285750" lvl="1" indent="-285750" algn="r" defTabSz="1866900" rtl="1">
            <a:lnSpc>
              <a:spcPct val="90000"/>
            </a:lnSpc>
            <a:spcBef>
              <a:spcPct val="0"/>
            </a:spcBef>
            <a:spcAft>
              <a:spcPct val="15000"/>
            </a:spcAft>
            <a:buChar char="••"/>
          </a:pPr>
          <a:r>
            <a:rPr lang="he-IL" sz="4200" kern="1200" dirty="0" smtClean="0"/>
            <a:t>מעירים רק לי</a:t>
          </a:r>
          <a:endParaRPr lang="he-IL" sz="4200" kern="1200" dirty="0"/>
        </a:p>
      </dsp:txBody>
      <dsp:txXfrm rot="5400000">
        <a:off x="3845655" y="-2846195"/>
        <a:ext cx="927039" cy="6621649"/>
      </dsp:txXfrm>
    </dsp:sp>
    <dsp:sp modelId="{350001D2-0397-41AB-98B2-6429C7904F57}">
      <dsp:nvSpPr>
        <dsp:cNvPr id="0" name=""/>
        <dsp:cNvSpPr/>
      </dsp:nvSpPr>
      <dsp:spPr>
        <a:xfrm rot="5400000">
          <a:off x="-213932" y="1496350"/>
          <a:ext cx="1426214" cy="9983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1">
            <a:lnSpc>
              <a:spcPct val="90000"/>
            </a:lnSpc>
            <a:spcBef>
              <a:spcPct val="0"/>
            </a:spcBef>
            <a:spcAft>
              <a:spcPct val="35000"/>
            </a:spcAft>
          </a:pPr>
          <a:r>
            <a:rPr lang="he-IL" sz="1500" kern="1200" dirty="0" smtClean="0">
              <a:solidFill>
                <a:schemeClr val="accent2">
                  <a:lumMod val="50000"/>
                </a:schemeClr>
              </a:solidFill>
            </a:rPr>
            <a:t>מה זה אומר</a:t>
          </a:r>
          <a:endParaRPr lang="he-IL" sz="1500" kern="1200" dirty="0">
            <a:solidFill>
              <a:schemeClr val="accent2">
                <a:lumMod val="50000"/>
              </a:schemeClr>
            </a:solidFill>
          </a:endParaRPr>
        </a:p>
      </dsp:txBody>
      <dsp:txXfrm rot="5400000">
        <a:off x="-213932" y="1496350"/>
        <a:ext cx="1426214" cy="998350"/>
      </dsp:txXfrm>
    </dsp:sp>
    <dsp:sp modelId="{1208D8D2-2B16-4452-8D05-C981BF63A4C5}">
      <dsp:nvSpPr>
        <dsp:cNvPr id="0" name=""/>
        <dsp:cNvSpPr/>
      </dsp:nvSpPr>
      <dsp:spPr>
        <a:xfrm rot="5400000">
          <a:off x="3845655" y="-1564886"/>
          <a:ext cx="927039" cy="66216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8704" tIns="26670" rIns="26670" bIns="26670" numCol="1" spcCol="1270" anchor="ctr" anchorCtr="0">
          <a:noAutofit/>
        </a:bodyPr>
        <a:lstStyle/>
        <a:p>
          <a:pPr marL="285750" lvl="1" indent="-285750" algn="r" defTabSz="1866900" rtl="1">
            <a:lnSpc>
              <a:spcPct val="90000"/>
            </a:lnSpc>
            <a:spcBef>
              <a:spcPct val="0"/>
            </a:spcBef>
            <a:spcAft>
              <a:spcPct val="15000"/>
            </a:spcAft>
            <a:buChar char="••"/>
          </a:pPr>
          <a:r>
            <a:rPr lang="he-IL" sz="4200" kern="1200" dirty="0" smtClean="0"/>
            <a:t>שהייחס אלי הוא שלילי תמיד</a:t>
          </a:r>
          <a:endParaRPr lang="he-IL" sz="4200" kern="1200" dirty="0"/>
        </a:p>
      </dsp:txBody>
      <dsp:txXfrm rot="5400000">
        <a:off x="3845655" y="-1564886"/>
        <a:ext cx="927039" cy="6621649"/>
      </dsp:txXfrm>
    </dsp:sp>
    <dsp:sp modelId="{14C24C20-F2F6-4A8F-8E28-6B30450FB70D}">
      <dsp:nvSpPr>
        <dsp:cNvPr id="0" name=""/>
        <dsp:cNvSpPr/>
      </dsp:nvSpPr>
      <dsp:spPr>
        <a:xfrm rot="5400000">
          <a:off x="-213932" y="2777659"/>
          <a:ext cx="1426214" cy="9983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1">
            <a:lnSpc>
              <a:spcPct val="90000"/>
            </a:lnSpc>
            <a:spcBef>
              <a:spcPct val="0"/>
            </a:spcBef>
            <a:spcAft>
              <a:spcPct val="35000"/>
            </a:spcAft>
          </a:pPr>
          <a:r>
            <a:rPr lang="he-IL" sz="1500" kern="1200" dirty="0" smtClean="0">
              <a:solidFill>
                <a:schemeClr val="accent2">
                  <a:lumMod val="50000"/>
                </a:schemeClr>
              </a:solidFill>
            </a:rPr>
            <a:t>מה זה אומר</a:t>
          </a:r>
          <a:endParaRPr lang="he-IL" sz="1500" kern="1200" dirty="0"/>
        </a:p>
      </dsp:txBody>
      <dsp:txXfrm rot="5400000">
        <a:off x="-213932" y="2777659"/>
        <a:ext cx="1426214" cy="998350"/>
      </dsp:txXfrm>
    </dsp:sp>
    <dsp:sp modelId="{2951BF5B-D442-4D3D-BD4E-19F597D21FC4}">
      <dsp:nvSpPr>
        <dsp:cNvPr id="0" name=""/>
        <dsp:cNvSpPr/>
      </dsp:nvSpPr>
      <dsp:spPr>
        <a:xfrm rot="5400000">
          <a:off x="3845655" y="-283577"/>
          <a:ext cx="927039" cy="66216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8704" tIns="26670" rIns="26670" bIns="26670" numCol="1" spcCol="1270" anchor="ctr" anchorCtr="0">
          <a:noAutofit/>
        </a:bodyPr>
        <a:lstStyle/>
        <a:p>
          <a:pPr marL="285750" lvl="1" indent="-285750" algn="r" defTabSz="1866900" rtl="1">
            <a:lnSpc>
              <a:spcPct val="90000"/>
            </a:lnSpc>
            <a:spcBef>
              <a:spcPct val="0"/>
            </a:spcBef>
            <a:spcAft>
              <a:spcPct val="15000"/>
            </a:spcAft>
            <a:buChar char="••"/>
          </a:pPr>
          <a:r>
            <a:rPr lang="he-IL" sz="4200" kern="1200" dirty="0" smtClean="0"/>
            <a:t>שאין מה להתאמץ ולשנות</a:t>
          </a:r>
          <a:endParaRPr lang="he-IL" sz="4200" kern="1200" dirty="0"/>
        </a:p>
      </dsp:txBody>
      <dsp:txXfrm rot="5400000">
        <a:off x="3845655" y="-283577"/>
        <a:ext cx="927039" cy="6621649"/>
      </dsp:txXfrm>
    </dsp:sp>
    <dsp:sp modelId="{2CA29C02-1829-4099-BE8C-D06A7BB79E14}">
      <dsp:nvSpPr>
        <dsp:cNvPr id="0" name=""/>
        <dsp:cNvSpPr/>
      </dsp:nvSpPr>
      <dsp:spPr>
        <a:xfrm rot="5400000">
          <a:off x="-213932" y="4058968"/>
          <a:ext cx="1426214" cy="9983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1">
            <a:lnSpc>
              <a:spcPct val="90000"/>
            </a:lnSpc>
            <a:spcBef>
              <a:spcPct val="0"/>
            </a:spcBef>
            <a:spcAft>
              <a:spcPct val="35000"/>
            </a:spcAft>
          </a:pPr>
          <a:r>
            <a:rPr lang="he-IL" sz="1500" kern="1200" dirty="0" smtClean="0">
              <a:solidFill>
                <a:schemeClr val="accent2">
                  <a:lumMod val="50000"/>
                </a:schemeClr>
              </a:solidFill>
            </a:rPr>
            <a:t>מה זה אומר</a:t>
          </a:r>
          <a:endParaRPr lang="he-IL" sz="1500" kern="1200" dirty="0"/>
        </a:p>
      </dsp:txBody>
      <dsp:txXfrm rot="5400000">
        <a:off x="-213932" y="4058968"/>
        <a:ext cx="1426214" cy="998350"/>
      </dsp:txXfrm>
    </dsp:sp>
    <dsp:sp modelId="{1EAA45C6-58D1-4A7C-8700-160811813C2B}">
      <dsp:nvSpPr>
        <dsp:cNvPr id="0" name=""/>
        <dsp:cNvSpPr/>
      </dsp:nvSpPr>
      <dsp:spPr>
        <a:xfrm rot="5400000">
          <a:off x="3845655" y="997730"/>
          <a:ext cx="927039" cy="66216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8704" tIns="26670" rIns="26670" bIns="26670" numCol="1" spcCol="1270" anchor="ctr" anchorCtr="0">
          <a:noAutofit/>
        </a:bodyPr>
        <a:lstStyle/>
        <a:p>
          <a:pPr marL="285750" lvl="1" indent="-285750" algn="r" defTabSz="1866900" rtl="1">
            <a:lnSpc>
              <a:spcPct val="90000"/>
            </a:lnSpc>
            <a:spcBef>
              <a:spcPct val="0"/>
            </a:spcBef>
            <a:spcAft>
              <a:spcPct val="15000"/>
            </a:spcAft>
            <a:buChar char="••"/>
          </a:pPr>
          <a:r>
            <a:rPr lang="he-IL" sz="4200" kern="1200" dirty="0" smtClean="0"/>
            <a:t>עדיף לי לבלות ולא להתחשב.</a:t>
          </a:r>
          <a:endParaRPr lang="he-IL" sz="4200" kern="1200" dirty="0"/>
        </a:p>
      </dsp:txBody>
      <dsp:txXfrm rot="5400000">
        <a:off x="3845655" y="997730"/>
        <a:ext cx="927039" cy="66216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94EB9A-FC80-4DCE-98DA-DEFBEC793A58}">
      <dsp:nvSpPr>
        <dsp:cNvPr id="0" name=""/>
        <dsp:cNvSpPr/>
      </dsp:nvSpPr>
      <dsp:spPr>
        <a:xfrm>
          <a:off x="2655908" y="2884101"/>
          <a:ext cx="1840639" cy="1840639"/>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endParaRPr lang="he-IL" sz="6500" kern="1200" dirty="0"/>
        </a:p>
      </dsp:txBody>
      <dsp:txXfrm>
        <a:off x="2655908" y="2884101"/>
        <a:ext cx="1840639" cy="1840639"/>
      </dsp:txXfrm>
    </dsp:sp>
    <dsp:sp modelId="{8B51E61A-C12D-4A9D-9F80-735596EDBC67}">
      <dsp:nvSpPr>
        <dsp:cNvPr id="0" name=""/>
        <dsp:cNvSpPr/>
      </dsp:nvSpPr>
      <dsp:spPr>
        <a:xfrm rot="10800000">
          <a:off x="874851" y="3542130"/>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313B2DF5-7CCF-40AA-ADC3-3F5BC3898A69}">
      <dsp:nvSpPr>
        <dsp:cNvPr id="0" name=""/>
        <dsp:cNvSpPr/>
      </dsp:nvSpPr>
      <dsp:spPr>
        <a:xfrm>
          <a:off x="547" y="3104978"/>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אני נכשל בלימודים</a:t>
          </a:r>
          <a:endParaRPr lang="he-IL" sz="3000" kern="1200" dirty="0"/>
        </a:p>
      </dsp:txBody>
      <dsp:txXfrm>
        <a:off x="547" y="3104978"/>
        <a:ext cx="1748607" cy="1398886"/>
      </dsp:txXfrm>
    </dsp:sp>
    <dsp:sp modelId="{210592E9-1D45-4BA5-9B79-976411657544}">
      <dsp:nvSpPr>
        <dsp:cNvPr id="0" name=""/>
        <dsp:cNvSpPr/>
      </dsp:nvSpPr>
      <dsp:spPr>
        <a:xfrm rot="13500000">
          <a:off x="1419582" y="2227034"/>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49A9BA87-95D1-4294-A674-2AD51E326178}">
      <dsp:nvSpPr>
        <dsp:cNvPr id="0" name=""/>
        <dsp:cNvSpPr/>
      </dsp:nvSpPr>
      <dsp:spPr>
        <a:xfrm>
          <a:off x="791762" y="1194817"/>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אין לי חבר טוב לאורך זמן.</a:t>
          </a:r>
          <a:endParaRPr lang="he-IL" sz="3000" kern="1200" dirty="0"/>
        </a:p>
      </dsp:txBody>
      <dsp:txXfrm>
        <a:off x="791762" y="1194817"/>
        <a:ext cx="1748607" cy="1398886"/>
      </dsp:txXfrm>
    </dsp:sp>
    <dsp:sp modelId="{16B051D5-B15C-46F4-9D2C-6F60F87A7416}">
      <dsp:nvSpPr>
        <dsp:cNvPr id="0" name=""/>
        <dsp:cNvSpPr/>
      </dsp:nvSpPr>
      <dsp:spPr>
        <a:xfrm rot="16200000">
          <a:off x="2734678" y="1682303"/>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5A595C7C-FB14-44A1-A856-0AB4B06E78ED}">
      <dsp:nvSpPr>
        <dsp:cNvPr id="0" name=""/>
        <dsp:cNvSpPr/>
      </dsp:nvSpPr>
      <dsp:spPr>
        <a:xfrm>
          <a:off x="2701924" y="403602"/>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הטיול השנתי יסבך אותי</a:t>
          </a:r>
        </a:p>
      </dsp:txBody>
      <dsp:txXfrm>
        <a:off x="2701924" y="403602"/>
        <a:ext cx="1748607" cy="1398886"/>
      </dsp:txXfrm>
    </dsp:sp>
    <dsp:sp modelId="{3C834622-DF0E-4E2D-A1BA-84BF285FBDA4}">
      <dsp:nvSpPr>
        <dsp:cNvPr id="0" name=""/>
        <dsp:cNvSpPr/>
      </dsp:nvSpPr>
      <dsp:spPr>
        <a:xfrm rot="18900000">
          <a:off x="4049775" y="2227034"/>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0D103C44-63EC-4476-8BDD-1A413D1A5F31}">
      <dsp:nvSpPr>
        <dsp:cNvPr id="0" name=""/>
        <dsp:cNvSpPr/>
      </dsp:nvSpPr>
      <dsp:spPr>
        <a:xfrm>
          <a:off x="4612085" y="1194817"/>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ההורים לא רואים אותי</a:t>
          </a:r>
          <a:endParaRPr lang="he-IL" sz="3000" kern="1200" dirty="0"/>
        </a:p>
      </dsp:txBody>
      <dsp:txXfrm>
        <a:off x="4612085" y="1194817"/>
        <a:ext cx="1748607" cy="1398886"/>
      </dsp:txXfrm>
    </dsp:sp>
    <dsp:sp modelId="{0E3F6135-4C45-48A6-89CD-EE820524DC2D}">
      <dsp:nvSpPr>
        <dsp:cNvPr id="0" name=""/>
        <dsp:cNvSpPr/>
      </dsp:nvSpPr>
      <dsp:spPr>
        <a:xfrm>
          <a:off x="4594506" y="3542130"/>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EC2EE392-6182-4475-95D0-02596E576FE7}">
      <dsp:nvSpPr>
        <dsp:cNvPr id="0" name=""/>
        <dsp:cNvSpPr/>
      </dsp:nvSpPr>
      <dsp:spPr>
        <a:xfrm>
          <a:off x="5403300" y="3104978"/>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המורים</a:t>
          </a:r>
          <a:r>
            <a:rPr lang="he-IL" sz="3000" kern="1200" baseline="0" dirty="0" smtClean="0"/>
            <a:t> תמיד מעירים לי</a:t>
          </a:r>
          <a:endParaRPr lang="he-IL" sz="3000" kern="1200" dirty="0"/>
        </a:p>
      </dsp:txBody>
      <dsp:txXfrm>
        <a:off x="5403300" y="3104978"/>
        <a:ext cx="1748607" cy="139888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94EB9A-FC80-4DCE-98DA-DEFBEC793A58}">
      <dsp:nvSpPr>
        <dsp:cNvPr id="0" name=""/>
        <dsp:cNvSpPr/>
      </dsp:nvSpPr>
      <dsp:spPr>
        <a:xfrm>
          <a:off x="2655908" y="2884101"/>
          <a:ext cx="1840639" cy="1840639"/>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he-IL" sz="2600" kern="1200" dirty="0" smtClean="0"/>
            <a:t>אני בעייתי ואשאר כך</a:t>
          </a:r>
          <a:endParaRPr lang="he-IL" sz="2600" kern="1200" dirty="0"/>
        </a:p>
      </dsp:txBody>
      <dsp:txXfrm>
        <a:off x="2655908" y="2884101"/>
        <a:ext cx="1840639" cy="1840639"/>
      </dsp:txXfrm>
    </dsp:sp>
    <dsp:sp modelId="{8B51E61A-C12D-4A9D-9F80-735596EDBC67}">
      <dsp:nvSpPr>
        <dsp:cNvPr id="0" name=""/>
        <dsp:cNvSpPr/>
      </dsp:nvSpPr>
      <dsp:spPr>
        <a:xfrm rot="10800000">
          <a:off x="874851" y="3542130"/>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313B2DF5-7CCF-40AA-ADC3-3F5BC3898A69}">
      <dsp:nvSpPr>
        <dsp:cNvPr id="0" name=""/>
        <dsp:cNvSpPr/>
      </dsp:nvSpPr>
      <dsp:spPr>
        <a:xfrm>
          <a:off x="547" y="3104978"/>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אני נכשל בלימודים</a:t>
          </a:r>
          <a:endParaRPr lang="he-IL" sz="3000" kern="1200" dirty="0"/>
        </a:p>
      </dsp:txBody>
      <dsp:txXfrm>
        <a:off x="547" y="3104978"/>
        <a:ext cx="1748607" cy="1398886"/>
      </dsp:txXfrm>
    </dsp:sp>
    <dsp:sp modelId="{210592E9-1D45-4BA5-9B79-976411657544}">
      <dsp:nvSpPr>
        <dsp:cNvPr id="0" name=""/>
        <dsp:cNvSpPr/>
      </dsp:nvSpPr>
      <dsp:spPr>
        <a:xfrm rot="13500000">
          <a:off x="1419582" y="2227034"/>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49A9BA87-95D1-4294-A674-2AD51E326178}">
      <dsp:nvSpPr>
        <dsp:cNvPr id="0" name=""/>
        <dsp:cNvSpPr/>
      </dsp:nvSpPr>
      <dsp:spPr>
        <a:xfrm>
          <a:off x="791762" y="1194817"/>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אין לי חבר טוב לאורך זמן.</a:t>
          </a:r>
          <a:endParaRPr lang="he-IL" sz="3000" kern="1200" dirty="0"/>
        </a:p>
      </dsp:txBody>
      <dsp:txXfrm>
        <a:off x="791762" y="1194817"/>
        <a:ext cx="1748607" cy="1398886"/>
      </dsp:txXfrm>
    </dsp:sp>
    <dsp:sp modelId="{16B051D5-B15C-46F4-9D2C-6F60F87A7416}">
      <dsp:nvSpPr>
        <dsp:cNvPr id="0" name=""/>
        <dsp:cNvSpPr/>
      </dsp:nvSpPr>
      <dsp:spPr>
        <a:xfrm rot="16200000">
          <a:off x="2734678" y="1682303"/>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5A595C7C-FB14-44A1-A856-0AB4B06E78ED}">
      <dsp:nvSpPr>
        <dsp:cNvPr id="0" name=""/>
        <dsp:cNvSpPr/>
      </dsp:nvSpPr>
      <dsp:spPr>
        <a:xfrm>
          <a:off x="2701924" y="403602"/>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הטיול השנתי יסבך אותי</a:t>
          </a:r>
        </a:p>
      </dsp:txBody>
      <dsp:txXfrm>
        <a:off x="2701924" y="403602"/>
        <a:ext cx="1748607" cy="1398886"/>
      </dsp:txXfrm>
    </dsp:sp>
    <dsp:sp modelId="{3C834622-DF0E-4E2D-A1BA-84BF285FBDA4}">
      <dsp:nvSpPr>
        <dsp:cNvPr id="0" name=""/>
        <dsp:cNvSpPr/>
      </dsp:nvSpPr>
      <dsp:spPr>
        <a:xfrm rot="18900000">
          <a:off x="4049775" y="2227034"/>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0D103C44-63EC-4476-8BDD-1A413D1A5F31}">
      <dsp:nvSpPr>
        <dsp:cNvPr id="0" name=""/>
        <dsp:cNvSpPr/>
      </dsp:nvSpPr>
      <dsp:spPr>
        <a:xfrm>
          <a:off x="4612085" y="1194817"/>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ההורים לא רואים אותי</a:t>
          </a:r>
          <a:endParaRPr lang="he-IL" sz="3000" kern="1200" dirty="0"/>
        </a:p>
      </dsp:txBody>
      <dsp:txXfrm>
        <a:off x="4612085" y="1194817"/>
        <a:ext cx="1748607" cy="1398886"/>
      </dsp:txXfrm>
    </dsp:sp>
    <dsp:sp modelId="{0E3F6135-4C45-48A6-89CD-EE820524DC2D}">
      <dsp:nvSpPr>
        <dsp:cNvPr id="0" name=""/>
        <dsp:cNvSpPr/>
      </dsp:nvSpPr>
      <dsp:spPr>
        <a:xfrm>
          <a:off x="4594506" y="3542130"/>
          <a:ext cx="1683098" cy="524582"/>
        </a:xfrm>
        <a:prstGeom prst="leftArrow">
          <a:avLst>
            <a:gd name="adj1" fmla="val 60000"/>
            <a:gd name="adj2" fmla="val 50000"/>
          </a:avLst>
        </a:prstGeom>
        <a:solidFill>
          <a:schemeClr val="bg2">
            <a:lumMod val="85000"/>
            <a:lumOff val="15000"/>
          </a:schemeClr>
        </a:solidFill>
        <a:ln>
          <a:noFill/>
        </a:ln>
        <a:effectLst/>
      </dsp:spPr>
      <dsp:style>
        <a:lnRef idx="0">
          <a:scrgbClr r="0" g="0" b="0"/>
        </a:lnRef>
        <a:fillRef idx="1">
          <a:scrgbClr r="0" g="0" b="0"/>
        </a:fillRef>
        <a:effectRef idx="0">
          <a:scrgbClr r="0" g="0" b="0"/>
        </a:effectRef>
        <a:fontRef idx="minor">
          <a:schemeClr val="lt1"/>
        </a:fontRef>
      </dsp:style>
    </dsp:sp>
    <dsp:sp modelId="{EC2EE392-6182-4475-95D0-02596E576FE7}">
      <dsp:nvSpPr>
        <dsp:cNvPr id="0" name=""/>
        <dsp:cNvSpPr/>
      </dsp:nvSpPr>
      <dsp:spPr>
        <a:xfrm>
          <a:off x="5403300" y="3104978"/>
          <a:ext cx="1748607" cy="139888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1">
            <a:lnSpc>
              <a:spcPct val="90000"/>
            </a:lnSpc>
            <a:spcBef>
              <a:spcPct val="0"/>
            </a:spcBef>
            <a:spcAft>
              <a:spcPct val="35000"/>
            </a:spcAft>
          </a:pPr>
          <a:r>
            <a:rPr lang="he-IL" sz="3000" kern="1200" dirty="0" smtClean="0"/>
            <a:t>המורים</a:t>
          </a:r>
          <a:r>
            <a:rPr lang="he-IL" sz="3000" kern="1200" baseline="0" dirty="0" smtClean="0"/>
            <a:t> תמיד מעירים לי</a:t>
          </a:r>
          <a:endParaRPr lang="he-IL" sz="3000" kern="1200" dirty="0"/>
        </a:p>
      </dsp:txBody>
      <dsp:txXfrm>
        <a:off x="5403300" y="3104978"/>
        <a:ext cx="1748607" cy="139888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B59AA801-49B8-4B73-ABBE-CDE99FC5C577}" type="datetimeFigureOut">
              <a:rPr lang="he-IL" smtClean="0"/>
              <a:pPr/>
              <a:t>כ"ד/חשון/תשע"ה</a:t>
            </a:fld>
            <a:endParaRPr lang="he-IL"/>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6345D637-3F0F-4D66-9182-0891CC19E84B}" type="slidenum">
              <a:rPr lang="he-IL" smtClean="0"/>
              <a:pPr/>
              <a:t>‹#›</a:t>
            </a:fld>
            <a:endParaRPr lang="he-I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BC6EA7F-6994-4EA6-9ED6-3122EE0F8B55}" type="datetimeFigureOut">
              <a:rPr lang="he-IL" smtClean="0"/>
              <a:pPr/>
              <a:t>כ"ד/חשון/תשע"ה</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45E8623-CDCE-4783-BBA7-E0B374D5A0A1}"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e-IL" dirty="0" smtClean="0"/>
              <a:t>חינוכי ושיקומי</a:t>
            </a:r>
          </a:p>
          <a:p>
            <a:r>
              <a:rPr lang="he-IL" dirty="0" smtClean="0"/>
              <a:t>קליניקה</a:t>
            </a:r>
            <a:r>
              <a:rPr lang="he-IL" baseline="0" dirty="0" smtClean="0"/>
              <a:t> פרטית ואוניברסיטה</a:t>
            </a:r>
            <a:endParaRPr lang="he-IL" dirty="0" smtClean="0"/>
          </a:p>
          <a:p>
            <a:r>
              <a:rPr lang="he-IL" dirty="0" smtClean="0"/>
              <a:t>הכשרה</a:t>
            </a:r>
            <a:r>
              <a:rPr lang="he-IL" baseline="0" dirty="0" smtClean="0"/>
              <a:t> דינאמית</a:t>
            </a:r>
          </a:p>
          <a:p>
            <a:r>
              <a:rPr lang="he-IL" baseline="0" dirty="0" smtClean="0"/>
              <a:t>עבודה עם פגועי ראש</a:t>
            </a:r>
          </a:p>
          <a:p>
            <a:r>
              <a:rPr lang="he-IL" baseline="0" dirty="0" smtClean="0"/>
              <a:t>כלי שיכולח למנף את ההבנות הדינאמיות</a:t>
            </a:r>
            <a:endParaRPr lang="he-IL" dirty="0"/>
          </a:p>
        </p:txBody>
      </p:sp>
      <p:sp>
        <p:nvSpPr>
          <p:cNvPr id="4" name="Slide Number Placeholder 3"/>
          <p:cNvSpPr>
            <a:spLocks noGrp="1"/>
          </p:cNvSpPr>
          <p:nvPr>
            <p:ph type="sldNum" sz="quarter" idx="10"/>
          </p:nvPr>
        </p:nvSpPr>
        <p:spPr/>
        <p:txBody>
          <a:bodyPr/>
          <a:lstStyle/>
          <a:p>
            <a:fld id="{E45E8623-CDCE-4783-BBA7-E0B374D5A0A1}" type="slidenum">
              <a:rPr lang="he-IL" smtClean="0"/>
              <a:pPr/>
              <a:t>1</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e-IL" dirty="0" smtClean="0"/>
              <a:t>אני לא</a:t>
            </a:r>
            <a:r>
              <a:rPr lang="he-IL" baseline="0" dirty="0" smtClean="0"/>
              <a:t> מסוגל להקשיב גם לחג מתן תורה</a:t>
            </a:r>
            <a:endParaRPr lang="he-IL" dirty="0"/>
          </a:p>
        </p:txBody>
      </p:sp>
      <p:sp>
        <p:nvSpPr>
          <p:cNvPr id="4" name="Slide Number Placeholder 3"/>
          <p:cNvSpPr>
            <a:spLocks noGrp="1"/>
          </p:cNvSpPr>
          <p:nvPr>
            <p:ph type="sldNum" sz="quarter" idx="10"/>
          </p:nvPr>
        </p:nvSpPr>
        <p:spPr/>
        <p:txBody>
          <a:bodyPr/>
          <a:lstStyle/>
          <a:p>
            <a:fld id="{E45E8623-CDCE-4783-BBA7-E0B374D5A0A1}" type="slidenum">
              <a:rPr lang="he-IL" smtClean="0"/>
              <a:pPr/>
              <a:t>19</a:t>
            </a:fld>
            <a:endParaRPr 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pPr>
              <a:spcBef>
                <a:spcPct val="0"/>
              </a:spcBef>
            </a:pPr>
            <a:r>
              <a:rPr lang="he-IL" smtClean="0"/>
              <a:t>תחושה של הצפה</a:t>
            </a:r>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9E45C0-1654-40EF-B3D6-35776DEE1F9A}" type="slidenum">
              <a:rPr lang="he-IL"/>
              <a:pPr fontAlgn="base">
                <a:spcBef>
                  <a:spcPct val="0"/>
                </a:spcBef>
                <a:spcAft>
                  <a:spcPct val="0"/>
                </a:spcAft>
              </a:pPr>
              <a:t>21</a:t>
            </a:fld>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pPr>
              <a:spcBef>
                <a:spcPct val="0"/>
              </a:spcBef>
            </a:pPr>
            <a:r>
              <a:rPr lang="he-IL" smtClean="0"/>
              <a:t>העניין הוא שכל הזמן בודקים אותנו ביחס לאחרים. אז גם שאתה מצליח זה מכניס למתח.</a:t>
            </a:r>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F71EB1-4AA7-49AF-893C-7338FC24E187}" type="slidenum">
              <a:rPr lang="he-IL"/>
              <a:pPr fontAlgn="base">
                <a:spcBef>
                  <a:spcPct val="0"/>
                </a:spcBef>
                <a:spcAft>
                  <a:spcPct val="0"/>
                </a:spcAft>
              </a:pPr>
              <a:t>28</a:t>
            </a:fld>
            <a:endParaRPr 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e-IL" dirty="0" smtClean="0"/>
              <a:t>ניתן לכוון שעון שיזכיר לנו כל 20 דקות</a:t>
            </a:r>
          </a:p>
          <a:p>
            <a:r>
              <a:rPr lang="he-IL" smtClean="0"/>
              <a:t>עצם הסימון</a:t>
            </a:r>
            <a:r>
              <a:rPr lang="he-IL" baseline="0" smtClean="0"/>
              <a:t> מרחיק טיפה את המחשבות, יוצר שליטה ומאפשר הרפייה</a:t>
            </a:r>
            <a:endParaRPr lang="he-IL"/>
          </a:p>
        </p:txBody>
      </p:sp>
      <p:sp>
        <p:nvSpPr>
          <p:cNvPr id="4" name="Slide Number Placeholder 3"/>
          <p:cNvSpPr>
            <a:spLocks noGrp="1"/>
          </p:cNvSpPr>
          <p:nvPr>
            <p:ph type="sldNum" sz="quarter" idx="10"/>
          </p:nvPr>
        </p:nvSpPr>
        <p:spPr/>
        <p:txBody>
          <a:bodyPr/>
          <a:lstStyle/>
          <a:p>
            <a:fld id="{8342DC0D-40B5-415C-8F38-2C36A97FD411}" type="slidenum">
              <a:rPr lang="he-IL" smtClean="0"/>
              <a:pPr/>
              <a:t>40</a:t>
            </a:fld>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pPr>
              <a:spcBef>
                <a:spcPct val="0"/>
              </a:spcBef>
            </a:pPr>
            <a:r>
              <a:rPr lang="he-IL" smtClean="0"/>
              <a:t>אפשר להוציא כרטיסיה – כמו ערכת חירום של סדר פעולות שחשבנו עליה בקליניקה</a:t>
            </a:r>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2B9E3E4-48B6-476E-A697-E206DDC57029}" type="slidenum">
              <a:rPr lang="he-IL"/>
              <a:pPr fontAlgn="base">
                <a:spcBef>
                  <a:spcPct val="0"/>
                </a:spcBef>
                <a:spcAft>
                  <a:spcPct val="0"/>
                </a:spcAft>
              </a:pPr>
              <a:t>77</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Arc 39"/>
          <p:cNvSpPr>
            <a:spLocks/>
          </p:cNvSpPr>
          <p:nvPr/>
        </p:nvSpPr>
        <p:spPr bwMode="ltGray">
          <a:xfrm>
            <a:off x="-22225" y="2590800"/>
            <a:ext cx="7772400" cy="838200"/>
          </a:xfrm>
          <a:custGeom>
            <a:avLst/>
            <a:gdLst>
              <a:gd name="G0" fmla="+- 0 0 0"/>
              <a:gd name="G1" fmla="+- 21600 0 0"/>
              <a:gd name="G2" fmla="+- 21600 0 0"/>
              <a:gd name="T0" fmla="*/ 24 w 21600"/>
              <a:gd name="T1" fmla="*/ 0 h 43200"/>
              <a:gd name="T2" fmla="*/ 56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23" y="0"/>
                </a:moveTo>
                <a:cubicBezTo>
                  <a:pt x="11943" y="13"/>
                  <a:pt x="21600" y="9680"/>
                  <a:pt x="21600" y="21600"/>
                </a:cubicBezTo>
                <a:cubicBezTo>
                  <a:pt x="21600" y="33507"/>
                  <a:pt x="11963" y="43169"/>
                  <a:pt x="55" y="43199"/>
                </a:cubicBezTo>
              </a:path>
              <a:path w="21600" h="43200" stroke="0" extrusionOk="0">
                <a:moveTo>
                  <a:pt x="23" y="0"/>
                </a:moveTo>
                <a:cubicBezTo>
                  <a:pt x="11943" y="13"/>
                  <a:pt x="21600" y="9680"/>
                  <a:pt x="21600" y="21600"/>
                </a:cubicBezTo>
                <a:cubicBezTo>
                  <a:pt x="21600" y="33507"/>
                  <a:pt x="11963" y="43169"/>
                  <a:pt x="55" y="43199"/>
                </a:cubicBezTo>
                <a:lnTo>
                  <a:pt x="0" y="21600"/>
                </a:lnTo>
                <a:close/>
              </a:path>
            </a:pathLst>
          </a:custGeom>
          <a:gradFill rotWithShape="0">
            <a:gsLst>
              <a:gs pos="0">
                <a:schemeClr val="folHlink"/>
              </a:gs>
              <a:gs pos="100000">
                <a:schemeClr val="bg1"/>
              </a:gs>
            </a:gsLst>
            <a:path path="shape">
              <a:fillToRect l="50000" t="50000" r="50000" b="50000"/>
            </a:path>
          </a:gradFill>
          <a:ln w="9525">
            <a:noFill/>
            <a:round/>
            <a:headEnd/>
            <a:tailEnd/>
          </a:ln>
          <a:effectLst/>
        </p:spPr>
        <p:txBody>
          <a:bodyPr wrap="none" anchor="ctr"/>
          <a:lstStyle/>
          <a:p>
            <a:pPr algn="l" rtl="0" eaLnBrk="0" hangingPunct="0">
              <a:defRPr/>
            </a:pPr>
            <a:endParaRPr lang="he-IL">
              <a:cs typeface="+mn-cs"/>
            </a:endParaRPr>
          </a:p>
        </p:txBody>
      </p:sp>
      <p:sp>
        <p:nvSpPr>
          <p:cNvPr id="42024" name="Rectangle 40"/>
          <p:cNvSpPr>
            <a:spLocks noGrp="1" noChangeArrowheads="1"/>
          </p:cNvSpPr>
          <p:nvPr>
            <p:ph type="ctrTitle"/>
          </p:nvPr>
        </p:nvSpPr>
        <p:spPr>
          <a:xfrm>
            <a:off x="1371600" y="1219200"/>
            <a:ext cx="7772400" cy="1143000"/>
          </a:xfrm>
        </p:spPr>
        <p:txBody>
          <a:bodyPr anchor="b"/>
          <a:lstStyle>
            <a:lvl1pPr>
              <a:defRPr/>
            </a:lvl1pPr>
          </a:lstStyle>
          <a:p>
            <a:r>
              <a:rPr lang="en-US" smtClean="0"/>
              <a:t>Click to edit Master title style</a:t>
            </a:r>
            <a:endParaRPr lang="he-IL"/>
          </a:p>
        </p:txBody>
      </p:sp>
      <p:sp>
        <p:nvSpPr>
          <p:cNvPr id="42025" name="Rectangle 41"/>
          <p:cNvSpPr>
            <a:spLocks noGrp="1" noChangeArrowheads="1"/>
          </p:cNvSpPr>
          <p:nvPr>
            <p:ph type="subTitle" idx="1"/>
          </p:nvPr>
        </p:nvSpPr>
        <p:spPr>
          <a:xfrm>
            <a:off x="1371600" y="3581400"/>
            <a:ext cx="6400800" cy="1752600"/>
          </a:xfrm>
        </p:spPr>
        <p:txBody>
          <a:bodyPr/>
          <a:lstStyle>
            <a:lvl1pPr marL="0" indent="0">
              <a:buFont typeface="Wingdings" pitchFamily="2" charset="2"/>
              <a:buNone/>
              <a:defRPr/>
            </a:lvl1pPr>
          </a:lstStyle>
          <a:p>
            <a:r>
              <a:rPr lang="en-US" smtClean="0"/>
              <a:t>Click to edit Master subtitle style</a:t>
            </a:r>
            <a:endParaRPr lang="he-IL"/>
          </a:p>
        </p:txBody>
      </p:sp>
      <p:sp>
        <p:nvSpPr>
          <p:cNvPr id="5" name="Rectangle 42"/>
          <p:cNvSpPr>
            <a:spLocks noGrp="1" noChangeArrowheads="1"/>
          </p:cNvSpPr>
          <p:nvPr>
            <p:ph type="dt" sz="half" idx="10"/>
          </p:nvPr>
        </p:nvSpPr>
        <p:spPr>
          <a:xfrm>
            <a:off x="1371600" y="6248400"/>
            <a:ext cx="1905000" cy="457200"/>
          </a:xfrm>
        </p:spPr>
        <p:txBody>
          <a:bodyPr/>
          <a:lstStyle>
            <a:lvl1pPr>
              <a:defRPr smtClean="0"/>
            </a:lvl1pPr>
          </a:lstStyle>
          <a:p>
            <a:fld id="{0FE1088F-AE7A-428C-91E5-A58B76325B9C}" type="datetimeFigureOut">
              <a:rPr lang="he-IL" smtClean="0"/>
              <a:pPr/>
              <a:t>כ"ד/חשון/תשע"ה</a:t>
            </a:fld>
            <a:endParaRPr lang="he-IL"/>
          </a:p>
        </p:txBody>
      </p:sp>
      <p:sp>
        <p:nvSpPr>
          <p:cNvPr id="6" name="Rectangle 43"/>
          <p:cNvSpPr>
            <a:spLocks noGrp="1" noChangeArrowheads="1"/>
          </p:cNvSpPr>
          <p:nvPr>
            <p:ph type="ftr" sz="quarter" idx="11"/>
          </p:nvPr>
        </p:nvSpPr>
        <p:spPr>
          <a:xfrm>
            <a:off x="3810000" y="6248400"/>
            <a:ext cx="2895600" cy="457200"/>
          </a:xfrm>
        </p:spPr>
        <p:txBody>
          <a:bodyPr/>
          <a:lstStyle>
            <a:lvl1pPr>
              <a:defRPr smtClean="0"/>
            </a:lvl1pPr>
          </a:lstStyle>
          <a:p>
            <a:endParaRPr lang="he-IL"/>
          </a:p>
        </p:txBody>
      </p:sp>
      <p:sp>
        <p:nvSpPr>
          <p:cNvPr id="7" name="Rectangle 44"/>
          <p:cNvSpPr>
            <a:spLocks noGrp="1" noChangeArrowheads="1"/>
          </p:cNvSpPr>
          <p:nvPr>
            <p:ph type="sldNum" sz="quarter" idx="12"/>
          </p:nvPr>
        </p:nvSpPr>
        <p:spPr>
          <a:xfrm>
            <a:off x="7239000" y="6248400"/>
            <a:ext cx="1905000" cy="457200"/>
          </a:xfrm>
        </p:spPr>
        <p:txBody>
          <a:bodyPr/>
          <a:lstStyle>
            <a:lvl1pPr>
              <a:defRPr smtClean="0"/>
            </a:lvl1pPr>
          </a:lstStyle>
          <a:p>
            <a:fld id="{69EAC699-F270-4B10-AE84-1CC65C04495E}"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5" name="Rectangle 41"/>
          <p:cNvSpPr>
            <a:spLocks noGrp="1" noChangeArrowheads="1"/>
          </p:cNvSpPr>
          <p:nvPr>
            <p:ph type="ftr" sz="quarter" idx="11"/>
          </p:nvPr>
        </p:nvSpPr>
        <p:spPr>
          <a:ln/>
        </p:spPr>
        <p:txBody>
          <a:bodyPr/>
          <a:lstStyle>
            <a:lvl1pPr>
              <a:defRPr/>
            </a:lvl1pPr>
          </a:lstStyle>
          <a:p>
            <a:endParaRPr lang="he-IL"/>
          </a:p>
        </p:txBody>
      </p:sp>
      <p:sp>
        <p:nvSpPr>
          <p:cNvPr id="6"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5" name="Rectangle 41"/>
          <p:cNvSpPr>
            <a:spLocks noGrp="1" noChangeArrowheads="1"/>
          </p:cNvSpPr>
          <p:nvPr>
            <p:ph type="ftr" sz="quarter" idx="11"/>
          </p:nvPr>
        </p:nvSpPr>
        <p:spPr>
          <a:ln/>
        </p:spPr>
        <p:txBody>
          <a:bodyPr/>
          <a:lstStyle>
            <a:lvl1pPr>
              <a:defRPr/>
            </a:lvl1pPr>
          </a:lstStyle>
          <a:p>
            <a:endParaRPr lang="he-IL"/>
          </a:p>
        </p:txBody>
      </p:sp>
      <p:sp>
        <p:nvSpPr>
          <p:cNvPr id="6"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6" name="Rectangle 41"/>
          <p:cNvSpPr>
            <a:spLocks noGrp="1" noChangeArrowheads="1"/>
          </p:cNvSpPr>
          <p:nvPr>
            <p:ph type="ftr" sz="quarter" idx="11"/>
          </p:nvPr>
        </p:nvSpPr>
        <p:spPr>
          <a:ln/>
        </p:spPr>
        <p:txBody>
          <a:bodyPr/>
          <a:lstStyle>
            <a:lvl1pPr>
              <a:defRPr/>
            </a:lvl1pPr>
          </a:lstStyle>
          <a:p>
            <a:endParaRPr lang="he-IL"/>
          </a:p>
        </p:txBody>
      </p:sp>
      <p:sp>
        <p:nvSpPr>
          <p:cNvPr id="7"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8" name="Rectangle 41"/>
          <p:cNvSpPr>
            <a:spLocks noGrp="1" noChangeArrowheads="1"/>
          </p:cNvSpPr>
          <p:nvPr>
            <p:ph type="ftr" sz="quarter" idx="11"/>
          </p:nvPr>
        </p:nvSpPr>
        <p:spPr>
          <a:ln/>
        </p:spPr>
        <p:txBody>
          <a:bodyPr/>
          <a:lstStyle>
            <a:lvl1pPr>
              <a:defRPr/>
            </a:lvl1pPr>
          </a:lstStyle>
          <a:p>
            <a:endParaRPr lang="he-IL"/>
          </a:p>
        </p:txBody>
      </p:sp>
      <p:sp>
        <p:nvSpPr>
          <p:cNvPr id="9"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4" name="Rectangle 41"/>
          <p:cNvSpPr>
            <a:spLocks noGrp="1" noChangeArrowheads="1"/>
          </p:cNvSpPr>
          <p:nvPr>
            <p:ph type="ftr" sz="quarter" idx="11"/>
          </p:nvPr>
        </p:nvSpPr>
        <p:spPr>
          <a:ln/>
        </p:spPr>
        <p:txBody>
          <a:bodyPr/>
          <a:lstStyle>
            <a:lvl1pPr>
              <a:defRPr/>
            </a:lvl1pPr>
          </a:lstStyle>
          <a:p>
            <a:endParaRPr lang="he-IL"/>
          </a:p>
        </p:txBody>
      </p:sp>
      <p:sp>
        <p:nvSpPr>
          <p:cNvPr id="5"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3" name="Rectangle 41"/>
          <p:cNvSpPr>
            <a:spLocks noGrp="1" noChangeArrowheads="1"/>
          </p:cNvSpPr>
          <p:nvPr>
            <p:ph type="ftr" sz="quarter" idx="11"/>
          </p:nvPr>
        </p:nvSpPr>
        <p:spPr>
          <a:ln/>
        </p:spPr>
        <p:txBody>
          <a:bodyPr/>
          <a:lstStyle>
            <a:lvl1pPr>
              <a:defRPr/>
            </a:lvl1pPr>
          </a:lstStyle>
          <a:p>
            <a:endParaRPr lang="he-IL"/>
          </a:p>
        </p:txBody>
      </p:sp>
      <p:sp>
        <p:nvSpPr>
          <p:cNvPr id="4"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6" name="Rectangle 41"/>
          <p:cNvSpPr>
            <a:spLocks noGrp="1" noChangeArrowheads="1"/>
          </p:cNvSpPr>
          <p:nvPr>
            <p:ph type="ftr" sz="quarter" idx="11"/>
          </p:nvPr>
        </p:nvSpPr>
        <p:spPr>
          <a:ln/>
        </p:spPr>
        <p:txBody>
          <a:bodyPr/>
          <a:lstStyle>
            <a:lvl1pPr>
              <a:defRPr/>
            </a:lvl1pPr>
          </a:lstStyle>
          <a:p>
            <a:endParaRPr lang="he-IL"/>
          </a:p>
        </p:txBody>
      </p:sp>
      <p:sp>
        <p:nvSpPr>
          <p:cNvPr id="7"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6" name="Rectangle 41"/>
          <p:cNvSpPr>
            <a:spLocks noGrp="1" noChangeArrowheads="1"/>
          </p:cNvSpPr>
          <p:nvPr>
            <p:ph type="ftr" sz="quarter" idx="11"/>
          </p:nvPr>
        </p:nvSpPr>
        <p:spPr>
          <a:ln/>
        </p:spPr>
        <p:txBody>
          <a:bodyPr/>
          <a:lstStyle>
            <a:lvl1pPr>
              <a:defRPr/>
            </a:lvl1pPr>
          </a:lstStyle>
          <a:p>
            <a:endParaRPr lang="he-IL"/>
          </a:p>
        </p:txBody>
      </p:sp>
      <p:sp>
        <p:nvSpPr>
          <p:cNvPr id="7"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5" name="Rectangle 41"/>
          <p:cNvSpPr>
            <a:spLocks noGrp="1" noChangeArrowheads="1"/>
          </p:cNvSpPr>
          <p:nvPr>
            <p:ph type="ftr" sz="quarter" idx="11"/>
          </p:nvPr>
        </p:nvSpPr>
        <p:spPr>
          <a:ln/>
        </p:spPr>
        <p:txBody>
          <a:bodyPr/>
          <a:lstStyle>
            <a:lvl1pPr>
              <a:defRPr/>
            </a:lvl1pPr>
          </a:lstStyle>
          <a:p>
            <a:endParaRPr lang="he-IL"/>
          </a:p>
        </p:txBody>
      </p:sp>
      <p:sp>
        <p:nvSpPr>
          <p:cNvPr id="6"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9850" y="457200"/>
            <a:ext cx="2038350" cy="5638800"/>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304800" y="457200"/>
            <a:ext cx="596265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0"/>
          <p:cNvSpPr>
            <a:spLocks noGrp="1" noChangeArrowheads="1"/>
          </p:cNvSpPr>
          <p:nvPr>
            <p:ph type="dt" sz="half" idx="10"/>
          </p:nvPr>
        </p:nvSpPr>
        <p:spPr>
          <a:ln/>
        </p:spPr>
        <p:txBody>
          <a:bodyPr/>
          <a:lstStyle>
            <a:lvl1pPr>
              <a:defRPr/>
            </a:lvl1pPr>
          </a:lstStyle>
          <a:p>
            <a:fld id="{0FE1088F-AE7A-428C-91E5-A58B76325B9C}" type="datetimeFigureOut">
              <a:rPr lang="he-IL" smtClean="0"/>
              <a:pPr/>
              <a:t>כ"ד/חשון/תשע"ה</a:t>
            </a:fld>
            <a:endParaRPr lang="he-IL"/>
          </a:p>
        </p:txBody>
      </p:sp>
      <p:sp>
        <p:nvSpPr>
          <p:cNvPr id="5" name="Rectangle 41"/>
          <p:cNvSpPr>
            <a:spLocks noGrp="1" noChangeArrowheads="1"/>
          </p:cNvSpPr>
          <p:nvPr>
            <p:ph type="ftr" sz="quarter" idx="11"/>
          </p:nvPr>
        </p:nvSpPr>
        <p:spPr>
          <a:ln/>
        </p:spPr>
        <p:txBody>
          <a:bodyPr/>
          <a:lstStyle>
            <a:lvl1pPr>
              <a:defRPr/>
            </a:lvl1pPr>
          </a:lstStyle>
          <a:p>
            <a:endParaRPr lang="he-IL"/>
          </a:p>
        </p:txBody>
      </p:sp>
      <p:sp>
        <p:nvSpPr>
          <p:cNvPr id="6" name="Rectangle 42"/>
          <p:cNvSpPr>
            <a:spLocks noGrp="1" noChangeArrowheads="1"/>
          </p:cNvSpPr>
          <p:nvPr>
            <p:ph type="sldNum" sz="quarter" idx="12"/>
          </p:nvPr>
        </p:nvSpPr>
        <p:spPr>
          <a:ln/>
        </p:spPr>
        <p:txBody>
          <a:bodyPr/>
          <a:lstStyle>
            <a:lvl1pPr>
              <a:defRPr/>
            </a:lvl1pPr>
          </a:lstStyle>
          <a:p>
            <a:fld id="{69EAC699-F270-4B10-AE84-1CC65C04495E}"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3505200" y="0"/>
            <a:ext cx="5638800" cy="814388"/>
            <a:chOff x="1488" y="0"/>
            <a:chExt cx="4272" cy="816"/>
          </a:xfrm>
        </p:grpSpPr>
        <p:grpSp>
          <p:nvGrpSpPr>
            <p:cNvPr id="3" name="Group 3"/>
            <p:cNvGrpSpPr>
              <a:grpSpLocks/>
            </p:cNvGrpSpPr>
            <p:nvPr/>
          </p:nvGrpSpPr>
          <p:grpSpPr bwMode="auto">
            <a:xfrm>
              <a:off x="1488" y="0"/>
              <a:ext cx="4272" cy="48"/>
              <a:chOff x="1488" y="0"/>
              <a:chExt cx="4272" cy="48"/>
            </a:xfrm>
          </p:grpSpPr>
          <p:sp>
            <p:nvSpPr>
              <p:cNvPr id="22532" name="Rectangle 4"/>
              <p:cNvSpPr>
                <a:spLocks noChangeArrowheads="1"/>
              </p:cNvSpPr>
              <p:nvPr/>
            </p:nvSpPr>
            <p:spPr bwMode="ltGray">
              <a:xfrm>
                <a:off x="3792" y="0"/>
                <a:ext cx="1968"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33" name="Rectangle 5"/>
              <p:cNvSpPr>
                <a:spLocks noChangeArrowheads="1"/>
              </p:cNvSpPr>
              <p:nvPr/>
            </p:nvSpPr>
            <p:spPr bwMode="ltGray">
              <a:xfrm>
                <a:off x="1488" y="0"/>
                <a:ext cx="2304"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grpSp>
        <p:sp>
          <p:nvSpPr>
            <p:cNvPr id="22534" name="Rectangle 6"/>
            <p:cNvSpPr>
              <a:spLocks noChangeArrowheads="1"/>
            </p:cNvSpPr>
            <p:nvPr/>
          </p:nvSpPr>
          <p:spPr bwMode="ltGray">
            <a:xfrm>
              <a:off x="4278" y="95"/>
              <a:ext cx="1482" cy="49"/>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35" name="Rectangle 7"/>
            <p:cNvSpPr>
              <a:spLocks noChangeArrowheads="1"/>
            </p:cNvSpPr>
            <p:nvPr/>
          </p:nvSpPr>
          <p:spPr bwMode="ltGray">
            <a:xfrm>
              <a:off x="2544" y="95"/>
              <a:ext cx="1734" cy="49"/>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36" name="Rectangle 8"/>
            <p:cNvSpPr>
              <a:spLocks noChangeArrowheads="1"/>
            </p:cNvSpPr>
            <p:nvPr/>
          </p:nvSpPr>
          <p:spPr bwMode="ltGray">
            <a:xfrm>
              <a:off x="4809" y="192"/>
              <a:ext cx="951"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37" name="Rectangle 9"/>
            <p:cNvSpPr>
              <a:spLocks noChangeArrowheads="1"/>
            </p:cNvSpPr>
            <p:nvPr/>
          </p:nvSpPr>
          <p:spPr bwMode="ltGray">
            <a:xfrm>
              <a:off x="3696" y="192"/>
              <a:ext cx="1113"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38" name="Rectangle 10"/>
            <p:cNvSpPr>
              <a:spLocks noChangeArrowheads="1"/>
            </p:cNvSpPr>
            <p:nvPr/>
          </p:nvSpPr>
          <p:spPr bwMode="ltGray">
            <a:xfrm>
              <a:off x="5097" y="288"/>
              <a:ext cx="663"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39" name="Rectangle 11"/>
            <p:cNvSpPr>
              <a:spLocks noChangeArrowheads="1"/>
            </p:cNvSpPr>
            <p:nvPr/>
          </p:nvSpPr>
          <p:spPr bwMode="ltGray">
            <a:xfrm>
              <a:off x="4320" y="288"/>
              <a:ext cx="777"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0" name="Rectangle 12"/>
            <p:cNvSpPr>
              <a:spLocks noChangeArrowheads="1"/>
            </p:cNvSpPr>
            <p:nvPr/>
          </p:nvSpPr>
          <p:spPr bwMode="ltGray">
            <a:xfrm>
              <a:off x="5362" y="383"/>
              <a:ext cx="398" cy="49"/>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1" name="Rectangle 13"/>
            <p:cNvSpPr>
              <a:spLocks noChangeArrowheads="1"/>
            </p:cNvSpPr>
            <p:nvPr/>
          </p:nvSpPr>
          <p:spPr bwMode="ltGray">
            <a:xfrm>
              <a:off x="4896" y="383"/>
              <a:ext cx="465" cy="49"/>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2" name="Rectangle 14"/>
            <p:cNvSpPr>
              <a:spLocks noChangeArrowheads="1"/>
            </p:cNvSpPr>
            <p:nvPr/>
          </p:nvSpPr>
          <p:spPr bwMode="ltGray">
            <a:xfrm>
              <a:off x="5539" y="480"/>
              <a:ext cx="221"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3" name="Rectangle 15"/>
            <p:cNvSpPr>
              <a:spLocks noChangeArrowheads="1"/>
            </p:cNvSpPr>
            <p:nvPr/>
          </p:nvSpPr>
          <p:spPr bwMode="ltGray">
            <a:xfrm>
              <a:off x="5280" y="480"/>
              <a:ext cx="259"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4" name="Rectangle 16"/>
            <p:cNvSpPr>
              <a:spLocks noChangeArrowheads="1"/>
            </p:cNvSpPr>
            <p:nvPr/>
          </p:nvSpPr>
          <p:spPr bwMode="ltGray">
            <a:xfrm>
              <a:off x="5649" y="576"/>
              <a:ext cx="111"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5" name="Rectangle 17"/>
            <p:cNvSpPr>
              <a:spLocks noChangeArrowheads="1"/>
            </p:cNvSpPr>
            <p:nvPr/>
          </p:nvSpPr>
          <p:spPr bwMode="ltGray">
            <a:xfrm>
              <a:off x="5519" y="576"/>
              <a:ext cx="130"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6" name="Rectangle 18"/>
            <p:cNvSpPr>
              <a:spLocks noChangeArrowheads="1"/>
            </p:cNvSpPr>
            <p:nvPr/>
          </p:nvSpPr>
          <p:spPr bwMode="ltGray">
            <a:xfrm>
              <a:off x="5694" y="671"/>
              <a:ext cx="66" cy="49"/>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7" name="Rectangle 19"/>
            <p:cNvSpPr>
              <a:spLocks noChangeArrowheads="1"/>
            </p:cNvSpPr>
            <p:nvPr/>
          </p:nvSpPr>
          <p:spPr bwMode="ltGray">
            <a:xfrm>
              <a:off x="5616" y="671"/>
              <a:ext cx="78" cy="49"/>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8" name="Rectangle 20"/>
            <p:cNvSpPr>
              <a:spLocks noChangeArrowheads="1"/>
            </p:cNvSpPr>
            <p:nvPr/>
          </p:nvSpPr>
          <p:spPr bwMode="ltGray">
            <a:xfrm>
              <a:off x="4012" y="48"/>
              <a:ext cx="1748"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49" name="Rectangle 21"/>
            <p:cNvSpPr>
              <a:spLocks noChangeArrowheads="1"/>
            </p:cNvSpPr>
            <p:nvPr/>
          </p:nvSpPr>
          <p:spPr bwMode="ltGray">
            <a:xfrm>
              <a:off x="1968" y="48"/>
              <a:ext cx="2045"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0" name="Rectangle 22"/>
            <p:cNvSpPr>
              <a:spLocks noChangeArrowheads="1"/>
            </p:cNvSpPr>
            <p:nvPr/>
          </p:nvSpPr>
          <p:spPr bwMode="ltGray">
            <a:xfrm>
              <a:off x="4589" y="145"/>
              <a:ext cx="1171"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1" name="Rectangle 23"/>
            <p:cNvSpPr>
              <a:spLocks noChangeArrowheads="1"/>
            </p:cNvSpPr>
            <p:nvPr/>
          </p:nvSpPr>
          <p:spPr bwMode="ltGray">
            <a:xfrm>
              <a:off x="3216" y="145"/>
              <a:ext cx="137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2" name="Rectangle 24"/>
            <p:cNvSpPr>
              <a:spLocks noChangeArrowheads="1"/>
            </p:cNvSpPr>
            <p:nvPr/>
          </p:nvSpPr>
          <p:spPr bwMode="ltGray">
            <a:xfrm>
              <a:off x="4964" y="240"/>
              <a:ext cx="796"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3" name="Rectangle 25"/>
            <p:cNvSpPr>
              <a:spLocks noChangeArrowheads="1"/>
            </p:cNvSpPr>
            <p:nvPr/>
          </p:nvSpPr>
          <p:spPr bwMode="ltGray">
            <a:xfrm>
              <a:off x="4032" y="240"/>
              <a:ext cx="93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4" name="Rectangle 26"/>
            <p:cNvSpPr>
              <a:spLocks noChangeArrowheads="1"/>
            </p:cNvSpPr>
            <p:nvPr/>
          </p:nvSpPr>
          <p:spPr bwMode="ltGray">
            <a:xfrm>
              <a:off x="5274" y="336"/>
              <a:ext cx="486"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5" name="Rectangle 27"/>
            <p:cNvSpPr>
              <a:spLocks noChangeArrowheads="1"/>
            </p:cNvSpPr>
            <p:nvPr/>
          </p:nvSpPr>
          <p:spPr bwMode="ltGray">
            <a:xfrm>
              <a:off x="4704" y="336"/>
              <a:ext cx="570"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6" name="Rectangle 28"/>
            <p:cNvSpPr>
              <a:spLocks noChangeArrowheads="1"/>
            </p:cNvSpPr>
            <p:nvPr/>
          </p:nvSpPr>
          <p:spPr bwMode="ltGray">
            <a:xfrm>
              <a:off x="5450" y="433"/>
              <a:ext cx="310"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7" name="Rectangle 29"/>
            <p:cNvSpPr>
              <a:spLocks noChangeArrowheads="1"/>
            </p:cNvSpPr>
            <p:nvPr/>
          </p:nvSpPr>
          <p:spPr bwMode="ltGray">
            <a:xfrm>
              <a:off x="5088" y="433"/>
              <a:ext cx="36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8" name="Rectangle 30"/>
            <p:cNvSpPr>
              <a:spLocks noChangeArrowheads="1"/>
            </p:cNvSpPr>
            <p:nvPr/>
          </p:nvSpPr>
          <p:spPr bwMode="ltGray">
            <a:xfrm>
              <a:off x="5605" y="528"/>
              <a:ext cx="155"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59" name="Rectangle 31"/>
            <p:cNvSpPr>
              <a:spLocks noChangeArrowheads="1"/>
            </p:cNvSpPr>
            <p:nvPr/>
          </p:nvSpPr>
          <p:spPr bwMode="ltGray">
            <a:xfrm>
              <a:off x="5424" y="528"/>
              <a:ext cx="180"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60" name="Rectangle 32"/>
            <p:cNvSpPr>
              <a:spLocks noChangeArrowheads="1"/>
            </p:cNvSpPr>
            <p:nvPr/>
          </p:nvSpPr>
          <p:spPr bwMode="ltGray">
            <a:xfrm>
              <a:off x="5672" y="624"/>
              <a:ext cx="88"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61" name="Rectangle 33"/>
            <p:cNvSpPr>
              <a:spLocks noChangeArrowheads="1"/>
            </p:cNvSpPr>
            <p:nvPr/>
          </p:nvSpPr>
          <p:spPr bwMode="ltGray">
            <a:xfrm>
              <a:off x="5568" y="624"/>
              <a:ext cx="105"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62" name="Rectangle 34"/>
            <p:cNvSpPr>
              <a:spLocks noChangeArrowheads="1"/>
            </p:cNvSpPr>
            <p:nvPr/>
          </p:nvSpPr>
          <p:spPr bwMode="ltGray">
            <a:xfrm>
              <a:off x="5716" y="721"/>
              <a:ext cx="44"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63" name="Rectangle 35"/>
            <p:cNvSpPr>
              <a:spLocks noChangeArrowheads="1"/>
            </p:cNvSpPr>
            <p:nvPr/>
          </p:nvSpPr>
          <p:spPr bwMode="ltGray">
            <a:xfrm>
              <a:off x="5664" y="721"/>
              <a:ext cx="5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64" name="Rectangle 36"/>
            <p:cNvSpPr>
              <a:spLocks noChangeArrowheads="1"/>
            </p:cNvSpPr>
            <p:nvPr/>
          </p:nvSpPr>
          <p:spPr bwMode="ltGray">
            <a:xfrm>
              <a:off x="5738" y="768"/>
              <a:ext cx="22"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sp>
          <p:nvSpPr>
            <p:cNvPr id="22565" name="Rectangle 37"/>
            <p:cNvSpPr>
              <a:spLocks noChangeArrowheads="1"/>
            </p:cNvSpPr>
            <p:nvPr/>
          </p:nvSpPr>
          <p:spPr bwMode="ltGray">
            <a:xfrm>
              <a:off x="5712" y="768"/>
              <a:ext cx="26"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pPr algn="l" rtl="0" eaLnBrk="0" hangingPunct="0">
                <a:defRPr/>
              </a:pPr>
              <a:endParaRPr lang="he-IL">
                <a:cs typeface="+mn-cs"/>
              </a:endParaRPr>
            </a:p>
          </p:txBody>
        </p:sp>
      </p:grpSp>
      <p:sp>
        <p:nvSpPr>
          <p:cNvPr id="22571" name="Arc 43"/>
          <p:cNvSpPr>
            <a:spLocks/>
          </p:cNvSpPr>
          <p:nvPr/>
        </p:nvSpPr>
        <p:spPr bwMode="hidden">
          <a:xfrm>
            <a:off x="0" y="1371600"/>
            <a:ext cx="4114800" cy="531813"/>
          </a:xfrm>
          <a:custGeom>
            <a:avLst/>
            <a:gdLst>
              <a:gd name="G0" fmla="+- 0 0 0"/>
              <a:gd name="G1" fmla="+- 21600 0 0"/>
              <a:gd name="G2" fmla="+- 21600 0 0"/>
              <a:gd name="T0" fmla="*/ 24 w 21600"/>
              <a:gd name="T1" fmla="*/ 0 h 43200"/>
              <a:gd name="T2" fmla="*/ 56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23" y="0"/>
                </a:moveTo>
                <a:cubicBezTo>
                  <a:pt x="11943" y="13"/>
                  <a:pt x="21600" y="9680"/>
                  <a:pt x="21600" y="21600"/>
                </a:cubicBezTo>
                <a:cubicBezTo>
                  <a:pt x="21600" y="33507"/>
                  <a:pt x="11963" y="43169"/>
                  <a:pt x="55" y="43199"/>
                </a:cubicBezTo>
              </a:path>
              <a:path w="21600" h="43200" stroke="0" extrusionOk="0">
                <a:moveTo>
                  <a:pt x="23" y="0"/>
                </a:moveTo>
                <a:cubicBezTo>
                  <a:pt x="11943" y="13"/>
                  <a:pt x="21600" y="9680"/>
                  <a:pt x="21600" y="21600"/>
                </a:cubicBezTo>
                <a:cubicBezTo>
                  <a:pt x="21600" y="33507"/>
                  <a:pt x="11963" y="43169"/>
                  <a:pt x="55" y="43199"/>
                </a:cubicBezTo>
                <a:lnTo>
                  <a:pt x="0" y="21600"/>
                </a:lnTo>
                <a:close/>
              </a:path>
            </a:pathLst>
          </a:custGeom>
          <a:gradFill rotWithShape="0">
            <a:gsLst>
              <a:gs pos="0">
                <a:schemeClr val="folHlink"/>
              </a:gs>
              <a:gs pos="100000">
                <a:schemeClr val="bg1"/>
              </a:gs>
            </a:gsLst>
            <a:path path="shape">
              <a:fillToRect l="50000" t="50000" r="50000" b="50000"/>
            </a:path>
          </a:gradFill>
          <a:ln w="9525">
            <a:noFill/>
            <a:round/>
            <a:headEnd/>
            <a:tailEnd/>
          </a:ln>
          <a:effectLst/>
        </p:spPr>
        <p:txBody>
          <a:bodyPr wrap="none" anchor="ctr"/>
          <a:lstStyle/>
          <a:p>
            <a:pPr algn="l" rtl="0" eaLnBrk="0" hangingPunct="0">
              <a:defRPr/>
            </a:pPr>
            <a:endParaRPr lang="he-IL">
              <a:cs typeface="+mn-cs"/>
            </a:endParaRPr>
          </a:p>
        </p:txBody>
      </p:sp>
      <p:sp>
        <p:nvSpPr>
          <p:cNvPr id="1028" name="Rectangle 38"/>
          <p:cNvSpPr>
            <a:spLocks noGrp="1" noChangeArrowheads="1"/>
          </p:cNvSpPr>
          <p:nvPr>
            <p:ph type="title"/>
          </p:nvPr>
        </p:nvSpPr>
        <p:spPr bwMode="auto">
          <a:xfrm>
            <a:off x="304800" y="457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9"/>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2568" name="Rectangle 40"/>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0" hangingPunct="0">
              <a:defRPr sz="1400" i="1" smtClean="0">
                <a:cs typeface="+mn-cs"/>
              </a:defRPr>
            </a:lvl1pPr>
          </a:lstStyle>
          <a:p>
            <a:fld id="{0FE1088F-AE7A-428C-91E5-A58B76325B9C}" type="datetimeFigureOut">
              <a:rPr lang="he-IL" smtClean="0"/>
              <a:pPr/>
              <a:t>כ"ד/חשון/תשע"ה</a:t>
            </a:fld>
            <a:endParaRPr lang="he-IL"/>
          </a:p>
        </p:txBody>
      </p:sp>
      <p:sp>
        <p:nvSpPr>
          <p:cNvPr id="22569"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0" hangingPunct="0">
              <a:defRPr sz="1400" i="1" smtClean="0">
                <a:cs typeface="+mn-cs"/>
              </a:defRPr>
            </a:lvl1pPr>
          </a:lstStyle>
          <a:p>
            <a:endParaRPr lang="he-IL"/>
          </a:p>
        </p:txBody>
      </p:sp>
      <p:sp>
        <p:nvSpPr>
          <p:cNvPr id="22570" name="Rectangle 42"/>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0" hangingPunct="0">
              <a:defRPr sz="1400" i="1" smtClean="0">
                <a:cs typeface="+mn-cs"/>
              </a:defRPr>
            </a:lvl1pPr>
          </a:lstStyle>
          <a:p>
            <a:fld id="{69EAC699-F270-4B10-AE84-1CC65C04495E}" type="slidenum">
              <a:rPr lang="he-IL" smtClean="0"/>
              <a:pPr/>
              <a:t>‹#›</a:t>
            </a:fld>
            <a:endParaRPr lang="he-IL"/>
          </a:p>
        </p:txBody>
      </p:sp>
    </p:spTree>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fontAlgn="base" hangingPunct="1">
        <a:spcBef>
          <a:spcPct val="0"/>
        </a:spcBef>
        <a:spcAft>
          <a:spcPct val="0"/>
        </a:spcAft>
        <a:defRPr sz="4400" i="1">
          <a:solidFill>
            <a:schemeClr val="tx2"/>
          </a:solidFill>
          <a:latin typeface="+mj-lt"/>
          <a:ea typeface="+mj-ea"/>
          <a:cs typeface="+mj-cs"/>
        </a:defRPr>
      </a:lvl1pPr>
      <a:lvl2pPr algn="l" rtl="1" eaLnBrk="1" fontAlgn="base" hangingPunct="1">
        <a:spcBef>
          <a:spcPct val="0"/>
        </a:spcBef>
        <a:spcAft>
          <a:spcPct val="0"/>
        </a:spcAft>
        <a:defRPr sz="4400" i="1">
          <a:solidFill>
            <a:schemeClr val="tx2"/>
          </a:solidFill>
          <a:latin typeface="Arial Narrow" pitchFamily="34" charset="0"/>
        </a:defRPr>
      </a:lvl2pPr>
      <a:lvl3pPr algn="l" rtl="1" eaLnBrk="1" fontAlgn="base" hangingPunct="1">
        <a:spcBef>
          <a:spcPct val="0"/>
        </a:spcBef>
        <a:spcAft>
          <a:spcPct val="0"/>
        </a:spcAft>
        <a:defRPr sz="4400" i="1">
          <a:solidFill>
            <a:schemeClr val="tx2"/>
          </a:solidFill>
          <a:latin typeface="Arial Narrow" pitchFamily="34" charset="0"/>
        </a:defRPr>
      </a:lvl3pPr>
      <a:lvl4pPr algn="l" rtl="1" eaLnBrk="1" fontAlgn="base" hangingPunct="1">
        <a:spcBef>
          <a:spcPct val="0"/>
        </a:spcBef>
        <a:spcAft>
          <a:spcPct val="0"/>
        </a:spcAft>
        <a:defRPr sz="4400" i="1">
          <a:solidFill>
            <a:schemeClr val="tx2"/>
          </a:solidFill>
          <a:latin typeface="Arial Narrow" pitchFamily="34" charset="0"/>
        </a:defRPr>
      </a:lvl4pPr>
      <a:lvl5pPr algn="l" rtl="1" eaLnBrk="1" fontAlgn="base" hangingPunct="1">
        <a:spcBef>
          <a:spcPct val="0"/>
        </a:spcBef>
        <a:spcAft>
          <a:spcPct val="0"/>
        </a:spcAft>
        <a:defRPr sz="4400" i="1">
          <a:solidFill>
            <a:schemeClr val="tx2"/>
          </a:solidFill>
          <a:latin typeface="Arial Narrow" pitchFamily="34" charset="0"/>
        </a:defRPr>
      </a:lvl5pPr>
      <a:lvl6pPr marL="457200" algn="l" rtl="1" eaLnBrk="1" fontAlgn="base" hangingPunct="1">
        <a:spcBef>
          <a:spcPct val="0"/>
        </a:spcBef>
        <a:spcAft>
          <a:spcPct val="0"/>
        </a:spcAft>
        <a:defRPr sz="4400" i="1">
          <a:solidFill>
            <a:schemeClr val="tx2"/>
          </a:solidFill>
          <a:latin typeface="Arial Narrow" pitchFamily="34" charset="0"/>
        </a:defRPr>
      </a:lvl6pPr>
      <a:lvl7pPr marL="914400" algn="l" rtl="1" eaLnBrk="1" fontAlgn="base" hangingPunct="1">
        <a:spcBef>
          <a:spcPct val="0"/>
        </a:spcBef>
        <a:spcAft>
          <a:spcPct val="0"/>
        </a:spcAft>
        <a:defRPr sz="4400" i="1">
          <a:solidFill>
            <a:schemeClr val="tx2"/>
          </a:solidFill>
          <a:latin typeface="Arial Narrow" pitchFamily="34" charset="0"/>
        </a:defRPr>
      </a:lvl7pPr>
      <a:lvl8pPr marL="1371600" algn="l" rtl="1" eaLnBrk="1" fontAlgn="base" hangingPunct="1">
        <a:spcBef>
          <a:spcPct val="0"/>
        </a:spcBef>
        <a:spcAft>
          <a:spcPct val="0"/>
        </a:spcAft>
        <a:defRPr sz="4400" i="1">
          <a:solidFill>
            <a:schemeClr val="tx2"/>
          </a:solidFill>
          <a:latin typeface="Arial Narrow" pitchFamily="34" charset="0"/>
        </a:defRPr>
      </a:lvl8pPr>
      <a:lvl9pPr marL="1828800" algn="l" rtl="1" eaLnBrk="1" fontAlgn="base" hangingPunct="1">
        <a:spcBef>
          <a:spcPct val="0"/>
        </a:spcBef>
        <a:spcAft>
          <a:spcPct val="0"/>
        </a:spcAft>
        <a:defRPr sz="4400" i="1">
          <a:solidFill>
            <a:schemeClr val="tx2"/>
          </a:solidFill>
          <a:latin typeface="Arial Narrow" pitchFamily="34" charset="0"/>
        </a:defRPr>
      </a:lvl9pPr>
    </p:titleStyle>
    <p:bodyStyle>
      <a:lvl1pPr marL="342900" indent="-342900" algn="r" rtl="1" eaLnBrk="1" fontAlgn="base" hangingPunct="1">
        <a:spcBef>
          <a:spcPct val="20000"/>
        </a:spcBef>
        <a:spcAft>
          <a:spcPct val="0"/>
        </a:spcAft>
        <a:buClr>
          <a:schemeClr val="accent2"/>
        </a:buClr>
        <a:buSzPct val="90000"/>
        <a:buFont typeface="Wingdings" pitchFamily="2" charset="2"/>
        <a:buChar char="l"/>
        <a:defRPr sz="3200">
          <a:solidFill>
            <a:schemeClr val="tx1"/>
          </a:solidFill>
          <a:latin typeface="+mn-lt"/>
          <a:ea typeface="+mn-ea"/>
          <a:cs typeface="+mn-cs"/>
        </a:defRPr>
      </a:lvl1pPr>
      <a:lvl2pPr marL="742950" indent="-285750" algn="r" rtl="1" eaLnBrk="1" fontAlgn="base" hangingPunct="1">
        <a:spcBef>
          <a:spcPct val="20000"/>
        </a:spcBef>
        <a:spcAft>
          <a:spcPct val="0"/>
        </a:spcAft>
        <a:buClr>
          <a:schemeClr val="hlink"/>
        </a:buClr>
        <a:buSzPct val="65000"/>
        <a:buFont typeface="Wingdings" pitchFamily="2" charset="2"/>
        <a:buChar char="u"/>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SzPct val="90000"/>
        <a:buChar char="•"/>
        <a:defRPr sz="2000">
          <a:solidFill>
            <a:schemeClr val="tx1"/>
          </a:solidFill>
          <a:latin typeface="+mn-lt"/>
        </a:defRPr>
      </a:lvl5pPr>
      <a:lvl6pPr marL="2514600" indent="-228600" algn="r" rtl="1" eaLnBrk="1" fontAlgn="base" hangingPunct="1">
        <a:spcBef>
          <a:spcPct val="20000"/>
        </a:spcBef>
        <a:spcAft>
          <a:spcPct val="0"/>
        </a:spcAft>
        <a:buSzPct val="90000"/>
        <a:buChar char="•"/>
        <a:defRPr sz="2000">
          <a:solidFill>
            <a:schemeClr val="tx1"/>
          </a:solidFill>
          <a:latin typeface="+mn-lt"/>
        </a:defRPr>
      </a:lvl6pPr>
      <a:lvl7pPr marL="2971800" indent="-228600" algn="r" rtl="1" eaLnBrk="1" fontAlgn="base" hangingPunct="1">
        <a:spcBef>
          <a:spcPct val="20000"/>
        </a:spcBef>
        <a:spcAft>
          <a:spcPct val="0"/>
        </a:spcAft>
        <a:buSzPct val="90000"/>
        <a:buChar char="•"/>
        <a:defRPr sz="2000">
          <a:solidFill>
            <a:schemeClr val="tx1"/>
          </a:solidFill>
          <a:latin typeface="+mn-lt"/>
        </a:defRPr>
      </a:lvl7pPr>
      <a:lvl8pPr marL="3429000" indent="-228600" algn="r" rtl="1" eaLnBrk="1" fontAlgn="base" hangingPunct="1">
        <a:spcBef>
          <a:spcPct val="20000"/>
        </a:spcBef>
        <a:spcAft>
          <a:spcPct val="0"/>
        </a:spcAft>
        <a:buSzPct val="90000"/>
        <a:buChar char="•"/>
        <a:defRPr sz="2000">
          <a:solidFill>
            <a:schemeClr val="tx1"/>
          </a:solidFill>
          <a:latin typeface="+mn-lt"/>
        </a:defRPr>
      </a:lvl8pPr>
      <a:lvl9pPr marL="3886200" indent="-228600" algn="r" rtl="1" eaLnBrk="1" fontAlgn="base" hangingPunct="1">
        <a:spcBef>
          <a:spcPct val="20000"/>
        </a:spcBef>
        <a:spcAft>
          <a:spcPct val="0"/>
        </a:spcAft>
        <a:buSzPct val="90000"/>
        <a:buChar char="•"/>
        <a:defRPr sz="2000">
          <a:solidFill>
            <a:schemeClr val="tx1"/>
          </a:solidFill>
          <a:latin typeface="+mn-lt"/>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he-IL">
              <a:solidFill>
                <a:schemeClr val="bg1"/>
              </a:solidFill>
            </a:endParaRPr>
          </a:p>
        </p:txBody>
      </p:sp>
      <p:sp>
        <p:nvSpPr>
          <p:cNvPr id="3" name="Subtitle 2"/>
          <p:cNvSpPr>
            <a:spLocks noGrp="1"/>
          </p:cNvSpPr>
          <p:nvPr>
            <p:ph type="subTitle" idx="1"/>
          </p:nvPr>
        </p:nvSpPr>
        <p:spPr/>
        <p:txBody>
          <a:bodyPr/>
          <a:lstStyle/>
          <a:p>
            <a:r>
              <a:rPr lang="he-IL" dirty="0" smtClean="0">
                <a:solidFill>
                  <a:schemeClr val="bg1"/>
                </a:solidFill>
              </a:rPr>
              <a:t>טיפול קוגניטיבי התנהגותי</a:t>
            </a:r>
          </a:p>
          <a:p>
            <a:endParaRPr lang="he-IL"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pPr algn="r"/>
            <a:r>
              <a:rPr lang="he-IL" dirty="0" smtClean="0">
                <a:solidFill>
                  <a:srgbClr val="FF0000"/>
                </a:solidFill>
              </a:rPr>
              <a:t>יומן מחשבות</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4942840"/>
        </p:xfrm>
        <a:graphic>
          <a:graphicData uri="http://schemas.openxmlformats.org/drawingml/2006/table">
            <a:tbl>
              <a:tblPr rtl="1" firstRow="1" bandRow="1">
                <a:tableStyleId>{073A0DAA-6AF3-43AB-8588-CEC1D06C72B9}</a:tableStyleId>
              </a:tblPr>
              <a:tblGrid>
                <a:gridCol w="2743200"/>
                <a:gridCol w="2743200"/>
                <a:gridCol w="2743200"/>
              </a:tblGrid>
              <a:tr h="370840">
                <a:tc>
                  <a:txBody>
                    <a:bodyPr/>
                    <a:lstStyle/>
                    <a:p>
                      <a:pPr algn="ctr" rtl="1"/>
                      <a:r>
                        <a:rPr lang="he-IL" dirty="0" smtClean="0"/>
                        <a:t>מצב</a:t>
                      </a:r>
                      <a:endParaRPr lang="he-IL" dirty="0"/>
                    </a:p>
                  </a:txBody>
                  <a:tcPr/>
                </a:tc>
                <a:tc>
                  <a:txBody>
                    <a:bodyPr/>
                    <a:lstStyle/>
                    <a:p>
                      <a:pPr algn="ctr" rtl="1"/>
                      <a:r>
                        <a:rPr lang="he-IL" dirty="0" smtClean="0"/>
                        <a:t>רגשות</a:t>
                      </a:r>
                      <a:endParaRPr lang="he-IL" dirty="0"/>
                    </a:p>
                  </a:txBody>
                  <a:tcPr/>
                </a:tc>
                <a:tc>
                  <a:txBody>
                    <a:bodyPr/>
                    <a:lstStyle/>
                    <a:p>
                      <a:pPr algn="ctr" rtl="1"/>
                      <a:r>
                        <a:rPr lang="he-IL" dirty="0" smtClean="0"/>
                        <a:t>מחשבות אוטומטיות</a:t>
                      </a:r>
                      <a:endParaRPr lang="he-IL" dirty="0"/>
                    </a:p>
                  </a:txBody>
                  <a:tcPr/>
                </a:tc>
              </a:tr>
              <a:tr h="370840">
                <a:tc>
                  <a:txBody>
                    <a:bodyPr/>
                    <a:lstStyle/>
                    <a:p>
                      <a:pPr rtl="1"/>
                      <a:r>
                        <a:rPr lang="he-IL" dirty="0" smtClean="0"/>
                        <a:t>מתי, היכן? מי? מה קרה?</a:t>
                      </a:r>
                      <a:endParaRPr lang="he-IL" dirty="0"/>
                    </a:p>
                  </a:txBody>
                  <a:tcPr/>
                </a:tc>
                <a:tc>
                  <a:txBody>
                    <a:bodyPr/>
                    <a:lstStyle/>
                    <a:p>
                      <a:pPr rtl="1"/>
                      <a:r>
                        <a:rPr lang="he-IL" dirty="0" smtClean="0"/>
                        <a:t>רגש ועוצמתו בין 1-100</a:t>
                      </a:r>
                      <a:endParaRPr lang="he-IL" dirty="0"/>
                    </a:p>
                  </a:txBody>
                  <a:tcPr/>
                </a:tc>
                <a:tc>
                  <a:txBody>
                    <a:bodyPr/>
                    <a:lstStyle/>
                    <a:p>
                      <a:pPr rtl="1"/>
                      <a:r>
                        <a:rPr lang="he-IL" dirty="0" smtClean="0"/>
                        <a:t>מה חשבת לפני ובתוך</a:t>
                      </a:r>
                      <a:r>
                        <a:rPr lang="he-IL" baseline="0" dirty="0" smtClean="0"/>
                        <a:t> התחושה הבלתי נעימה</a:t>
                      </a:r>
                      <a:endParaRPr lang="he-IL" dirty="0"/>
                    </a:p>
                  </a:txBody>
                  <a:tcPr/>
                </a:tc>
              </a:tr>
              <a:tr h="370840">
                <a:tc>
                  <a:txBody>
                    <a:bodyPr/>
                    <a:lstStyle/>
                    <a:p>
                      <a:pPr rtl="1"/>
                      <a:endParaRPr lang="he-IL" dirty="0"/>
                    </a:p>
                  </a:txBody>
                  <a:tcPr/>
                </a:tc>
                <a:tc>
                  <a:txBody>
                    <a:bodyPr/>
                    <a:lstStyle/>
                    <a:p>
                      <a:pPr rtl="1"/>
                      <a:endParaRPr lang="he-IL" dirty="0"/>
                    </a:p>
                  </a:txBody>
                  <a:tcPr/>
                </a:tc>
                <a:tc>
                  <a:txBody>
                    <a:bodyPr/>
                    <a:lstStyle/>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smtClean="0"/>
                    </a:p>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476504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a:t>
                      </a:r>
                    </a:p>
                    <a:p>
                      <a:pPr rtl="1"/>
                      <a:r>
                        <a:rPr lang="he-IL" dirty="0" smtClean="0"/>
                        <a:t>2.</a:t>
                      </a:r>
                    </a:p>
                    <a:p>
                      <a:pPr rtl="1"/>
                      <a:r>
                        <a:rPr lang="he-IL" dirty="0" smtClean="0"/>
                        <a:t>3.</a:t>
                      </a:r>
                    </a:p>
                    <a:p>
                      <a:pPr rtl="1"/>
                      <a:r>
                        <a:rPr lang="he-IL" dirty="0" smtClean="0"/>
                        <a:t>4.</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476504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a:t>
                      </a:r>
                    </a:p>
                    <a:p>
                      <a:pPr rtl="1"/>
                      <a:r>
                        <a:rPr lang="he-IL" dirty="0" smtClean="0"/>
                        <a:t>3.</a:t>
                      </a:r>
                    </a:p>
                    <a:p>
                      <a:pPr rtl="1"/>
                      <a:r>
                        <a:rPr lang="he-IL" dirty="0" smtClean="0"/>
                        <a:t>4.</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476504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a:t>
                      </a:r>
                    </a:p>
                    <a:p>
                      <a:pPr rtl="1"/>
                      <a:r>
                        <a:rPr lang="he-IL" dirty="0" smtClean="0"/>
                        <a:t>3.</a:t>
                      </a:r>
                    </a:p>
                    <a:p>
                      <a:pPr rtl="1"/>
                      <a:r>
                        <a:rPr lang="he-IL" dirty="0" smtClean="0"/>
                        <a:t>4.</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476504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a:t>
                      </a:r>
                    </a:p>
                    <a:p>
                      <a:pPr rtl="1"/>
                      <a:r>
                        <a:rPr lang="he-IL" dirty="0" smtClean="0"/>
                        <a:t>4.</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395536" y="1600200"/>
          <a:ext cx="8229600" cy="476504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p>
                    <a:p>
                      <a:pPr rtl="1"/>
                      <a:r>
                        <a:rPr lang="he-IL" baseline="0" dirty="0" smtClean="0"/>
                        <a:t>3.</a:t>
                      </a:r>
                    </a:p>
                    <a:p>
                      <a:pPr rtl="1"/>
                      <a:r>
                        <a:rPr lang="he-IL" dirty="0" smtClean="0"/>
                        <a:t>4.</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503936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p>
                    <a:p>
                      <a:pPr rtl="1"/>
                      <a:r>
                        <a:rPr lang="he-IL" baseline="0" dirty="0" smtClean="0"/>
                        <a:t>3. בשעה 8:10 טלפון מהעבודה</a:t>
                      </a:r>
                    </a:p>
                    <a:p>
                      <a:pPr rtl="1"/>
                      <a:r>
                        <a:rPr lang="he-IL" dirty="0" smtClean="0"/>
                        <a:t>4.</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503936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dirty="0" smtClean="0"/>
                        <a:t> </a:t>
                      </a:r>
                      <a:r>
                        <a:rPr lang="en-US"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531368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dirty="0" smtClean="0"/>
                        <a:t> </a:t>
                      </a:r>
                      <a:r>
                        <a:rPr lang="en-US"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 הודעה ביטול פגישת הבוקר</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531368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dirty="0" smtClean="0"/>
                        <a:t> </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r>
                        <a:rPr lang="en-US" b="1" dirty="0" smtClean="0">
                          <a:solidFill>
                            <a:srgbClr val="FF0000"/>
                          </a:solidFill>
                        </a:rPr>
                        <a:t>X</a:t>
                      </a:r>
                      <a:endParaRPr lang="he-IL" b="1" dirty="0" smtClean="0">
                        <a:solidFill>
                          <a:srgbClr val="FF0000"/>
                        </a:solidFill>
                      </a:endParaRP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 </a:t>
                      </a:r>
                      <a:r>
                        <a:rPr lang="he-IL" smtClean="0"/>
                        <a:t>הודעה ביטול פגישת הבוקר</a:t>
                      </a:r>
                      <a:endParaRPr lang="he-IL" dirty="0"/>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531368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dirty="0" smtClean="0"/>
                        <a:t> </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r>
                        <a:rPr lang="en-US" b="1" dirty="0" smtClean="0">
                          <a:solidFill>
                            <a:srgbClr val="FF0000"/>
                          </a:solidFill>
                        </a:rPr>
                        <a:t>X</a:t>
                      </a:r>
                      <a:endParaRPr lang="he-IL" b="1" dirty="0" smtClean="0">
                        <a:solidFill>
                          <a:srgbClr val="FF0000"/>
                        </a:solidFill>
                      </a:endParaRP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 </a:t>
                      </a:r>
                      <a:r>
                        <a:rPr lang="he-IL" smtClean="0"/>
                        <a:t>הודעה ביטול פגישת הבוקר</a:t>
                      </a:r>
                      <a:endParaRPr lang="he-IL" dirty="0"/>
                    </a:p>
                  </a:txBody>
                  <a:tcPr/>
                </a:tc>
                <a:tc>
                  <a:txBody>
                    <a:bodyPr/>
                    <a:lstStyle/>
                    <a:p>
                      <a:pPr rtl="1"/>
                      <a:endParaRPr lang="he-IL" dirty="0"/>
                    </a:p>
                  </a:txBody>
                  <a:tcPr/>
                </a:tc>
                <a:tc>
                  <a:txBody>
                    <a:bodyPr/>
                    <a:lstStyle/>
                    <a:p>
                      <a:pPr rtl="1"/>
                      <a:endParaRPr lang="he-IL" dirty="0"/>
                    </a:p>
                  </a:txBody>
                  <a:tcPr/>
                </a:tc>
              </a:tr>
            </a:tbl>
          </a:graphicData>
        </a:graphic>
      </p:graphicFrame>
      <p:sp>
        <p:nvSpPr>
          <p:cNvPr id="5" name="Freeform 4"/>
          <p:cNvSpPr/>
          <p:nvPr/>
        </p:nvSpPr>
        <p:spPr>
          <a:xfrm>
            <a:off x="6317673" y="2527685"/>
            <a:ext cx="1884218" cy="1850351"/>
          </a:xfrm>
          <a:custGeom>
            <a:avLst/>
            <a:gdLst>
              <a:gd name="connsiteX0" fmla="*/ 1884218 w 1884218"/>
              <a:gd name="connsiteY0" fmla="*/ 1813406 h 1850351"/>
              <a:gd name="connsiteX1" fmla="*/ 1671782 w 1884218"/>
              <a:gd name="connsiteY1" fmla="*/ 1222279 h 1850351"/>
              <a:gd name="connsiteX2" fmla="*/ 895927 w 1884218"/>
              <a:gd name="connsiteY2" fmla="*/ 104679 h 1850351"/>
              <a:gd name="connsiteX3" fmla="*/ 0 w 1884218"/>
              <a:gd name="connsiteY3" fmla="*/ 1850351 h 1850351"/>
              <a:gd name="connsiteX4" fmla="*/ 0 w 1884218"/>
              <a:gd name="connsiteY4" fmla="*/ 1850351 h 1850351"/>
              <a:gd name="connsiteX5" fmla="*/ 36945 w 1884218"/>
              <a:gd name="connsiteY5" fmla="*/ 1831879 h 185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4218" h="1850351">
                <a:moveTo>
                  <a:pt x="1884218" y="1813406"/>
                </a:moveTo>
                <a:cubicBezTo>
                  <a:pt x="1860357" y="1660236"/>
                  <a:pt x="1836497" y="1507067"/>
                  <a:pt x="1671782" y="1222279"/>
                </a:cubicBezTo>
                <a:cubicBezTo>
                  <a:pt x="1507067" y="937491"/>
                  <a:pt x="1174557" y="0"/>
                  <a:pt x="895927" y="104679"/>
                </a:cubicBezTo>
                <a:cubicBezTo>
                  <a:pt x="617297" y="209358"/>
                  <a:pt x="0" y="1850351"/>
                  <a:pt x="0" y="1850351"/>
                </a:cubicBezTo>
                <a:lnTo>
                  <a:pt x="0" y="1850351"/>
                </a:lnTo>
                <a:lnTo>
                  <a:pt x="36945" y="1831879"/>
                </a:lnTo>
              </a:path>
            </a:pathLst>
          </a:custGeom>
          <a:ln>
            <a:solidFill>
              <a:srgbClr val="FF0000"/>
            </a:solidFill>
          </a:ln>
        </p:spPr>
        <p:style>
          <a:lnRef idx="1">
            <a:schemeClr val="dk1"/>
          </a:lnRef>
          <a:fillRef idx="0">
            <a:schemeClr val="dk1"/>
          </a:fillRef>
          <a:effectRef idx="0">
            <a:schemeClr val="dk1"/>
          </a:effectRef>
          <a:fontRef idx="minor">
            <a:schemeClr val="tx1"/>
          </a:fontRef>
        </p:style>
        <p:txBody>
          <a:bodyPr rtlCol="1" anchor="ctr"/>
          <a:lstStyle/>
          <a:p>
            <a:pPr algn="ctr"/>
            <a:endParaRPr lang="he-IL">
              <a:ln>
                <a:solidFill>
                  <a:srgbClr val="FF0000"/>
                </a:solidFill>
              </a:ln>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395536" y="1270000"/>
          <a:ext cx="8229600" cy="558800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endParaRPr lang="he-IL" dirty="0" smtClean="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dirty="0" smtClean="0"/>
                        <a:t> </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endParaRPr lang="he-IL" b="1" dirty="0" smtClean="0">
                        <a:solidFill>
                          <a:srgbClr val="FF0000"/>
                        </a:solidFill>
                      </a:endParaRP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r>
                        <a:rPr lang="en-US" dirty="0" smtClean="0"/>
                        <a:t> </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 הודעה ביטול פגישת הבוקר</a:t>
                      </a:r>
                      <a:endParaRPr lang="he-IL" dirty="0"/>
                    </a:p>
                  </a:txBody>
                  <a:tcPr/>
                </a:tc>
                <a:tc>
                  <a:txBody>
                    <a:bodyPr/>
                    <a:lstStyle/>
                    <a:p>
                      <a:pPr marL="342900" indent="-342900" rtl="1">
                        <a:buAutoNum type="arabicPeriod"/>
                      </a:pPr>
                      <a:r>
                        <a:rPr lang="he-IL" dirty="0" smtClean="0"/>
                        <a:t>ישיבת</a:t>
                      </a:r>
                      <a:r>
                        <a:rPr lang="he-IL" baseline="0" dirty="0" smtClean="0"/>
                        <a:t> צהריים</a:t>
                      </a:r>
                    </a:p>
                    <a:p>
                      <a:pPr marL="342900" indent="-342900" rtl="1">
                        <a:buAutoNum type="arabicPeriod"/>
                      </a:pPr>
                      <a:r>
                        <a:rPr lang="he-IL" baseline="0" smtClean="0"/>
                        <a:t>הבן יוצא לבדו מבית </a:t>
                      </a:r>
                      <a:r>
                        <a:rPr lang="he-IL" baseline="0" dirty="0" smtClean="0"/>
                        <a:t>הספר</a:t>
                      </a:r>
                    </a:p>
                    <a:p>
                      <a:pPr marL="342900" indent="-342900" rtl="1">
                        <a:buAutoNum type="arabicPeriod"/>
                      </a:pPr>
                      <a:r>
                        <a:rPr lang="he-IL" baseline="0" dirty="0" smtClean="0"/>
                        <a:t>הבן מצלצל מהבית</a:t>
                      </a:r>
                    </a:p>
                    <a:p>
                      <a:pPr rtl="1"/>
                      <a:endParaRPr lang="he-IL" dirty="0"/>
                    </a:p>
                  </a:txBody>
                  <a:tcPr/>
                </a:tc>
                <a:tc>
                  <a:txBody>
                    <a:bodyPr/>
                    <a:lstStyle/>
                    <a:p>
                      <a:pPr marL="342900" indent="-342900" rtl="1">
                        <a:buAutoNum type="arabicPeriod"/>
                      </a:pPr>
                      <a:endParaRPr lang="he-IL" dirty="0"/>
                    </a:p>
                  </a:txBody>
                  <a:tcPr/>
                </a:tc>
              </a:tr>
            </a:tbl>
          </a:graphicData>
        </a:graphic>
      </p:graphicFrame>
      <p:sp>
        <p:nvSpPr>
          <p:cNvPr id="5" name="Freeform 4"/>
          <p:cNvSpPr/>
          <p:nvPr/>
        </p:nvSpPr>
        <p:spPr>
          <a:xfrm>
            <a:off x="6228184" y="2204864"/>
            <a:ext cx="1884218" cy="1850351"/>
          </a:xfrm>
          <a:custGeom>
            <a:avLst/>
            <a:gdLst>
              <a:gd name="connsiteX0" fmla="*/ 1884218 w 1884218"/>
              <a:gd name="connsiteY0" fmla="*/ 1813406 h 1850351"/>
              <a:gd name="connsiteX1" fmla="*/ 1671782 w 1884218"/>
              <a:gd name="connsiteY1" fmla="*/ 1222279 h 1850351"/>
              <a:gd name="connsiteX2" fmla="*/ 895927 w 1884218"/>
              <a:gd name="connsiteY2" fmla="*/ 104679 h 1850351"/>
              <a:gd name="connsiteX3" fmla="*/ 0 w 1884218"/>
              <a:gd name="connsiteY3" fmla="*/ 1850351 h 1850351"/>
              <a:gd name="connsiteX4" fmla="*/ 0 w 1884218"/>
              <a:gd name="connsiteY4" fmla="*/ 1850351 h 1850351"/>
              <a:gd name="connsiteX5" fmla="*/ 36945 w 1884218"/>
              <a:gd name="connsiteY5" fmla="*/ 1831879 h 185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4218" h="1850351">
                <a:moveTo>
                  <a:pt x="1884218" y="1813406"/>
                </a:moveTo>
                <a:cubicBezTo>
                  <a:pt x="1860357" y="1660236"/>
                  <a:pt x="1836497" y="1507067"/>
                  <a:pt x="1671782" y="1222279"/>
                </a:cubicBezTo>
                <a:cubicBezTo>
                  <a:pt x="1507067" y="937491"/>
                  <a:pt x="1174557" y="0"/>
                  <a:pt x="895927" y="104679"/>
                </a:cubicBezTo>
                <a:cubicBezTo>
                  <a:pt x="617297" y="209358"/>
                  <a:pt x="0" y="1850351"/>
                  <a:pt x="0" y="1850351"/>
                </a:cubicBezTo>
                <a:lnTo>
                  <a:pt x="0" y="1850351"/>
                </a:lnTo>
                <a:lnTo>
                  <a:pt x="36945" y="1831879"/>
                </a:lnTo>
              </a:path>
            </a:pathLst>
          </a:custGeom>
          <a:ln>
            <a:solidFill>
              <a:srgbClr val="FF0000"/>
            </a:solidFill>
          </a:ln>
        </p:spPr>
        <p:style>
          <a:lnRef idx="1">
            <a:schemeClr val="dk1"/>
          </a:lnRef>
          <a:fillRef idx="0">
            <a:schemeClr val="dk1"/>
          </a:fillRef>
          <a:effectRef idx="0">
            <a:schemeClr val="dk1"/>
          </a:effectRef>
          <a:fontRef idx="minor">
            <a:schemeClr val="tx1"/>
          </a:fontRef>
        </p:style>
        <p:txBody>
          <a:bodyPr rtlCol="1" anchor="ctr"/>
          <a:lstStyle/>
          <a:p>
            <a:pPr algn="ctr"/>
            <a:endParaRPr lang="he-IL">
              <a:ln>
                <a:solidFill>
                  <a:srgbClr val="FF0000"/>
                </a:solidFill>
              </a:l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648" y="-171400"/>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611560" y="721360"/>
          <a:ext cx="8229600" cy="558800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endParaRPr lang="he-IL" dirty="0" smtClean="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r>
                        <a:rPr lang="en-US" b="1" dirty="0" smtClean="0">
                          <a:solidFill>
                            <a:srgbClr val="FF0000"/>
                          </a:solidFill>
                        </a:rPr>
                        <a:t>X</a:t>
                      </a:r>
                      <a:endParaRPr lang="he-IL" b="1" dirty="0" smtClean="0">
                        <a:solidFill>
                          <a:srgbClr val="FF0000"/>
                        </a:solidFill>
                      </a:endParaRP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r>
                        <a:rPr lang="en-US" dirty="0" smtClean="0"/>
                        <a:t> </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 הודעה ביטול פגישת הבוקר</a:t>
                      </a:r>
                      <a:endParaRPr lang="he-IL" dirty="0"/>
                    </a:p>
                  </a:txBody>
                  <a:tcPr/>
                </a:tc>
                <a:tc>
                  <a:txBody>
                    <a:bodyPr/>
                    <a:lstStyle/>
                    <a:p>
                      <a:pPr marL="342900" indent="-342900" rtl="1">
                        <a:buAutoNum type="arabicPeriod"/>
                      </a:pPr>
                      <a:r>
                        <a:rPr lang="he-IL" dirty="0" smtClean="0"/>
                        <a:t>ישיבת</a:t>
                      </a:r>
                      <a:r>
                        <a:rPr lang="he-IL" baseline="0" dirty="0" smtClean="0"/>
                        <a:t> צהריים</a:t>
                      </a:r>
                    </a:p>
                    <a:p>
                      <a:pPr marL="342900" indent="-342900" rtl="1">
                        <a:buAutoNum type="arabicPeriod"/>
                      </a:pPr>
                      <a:r>
                        <a:rPr lang="he-IL" baseline="0" smtClean="0"/>
                        <a:t>הבן יוצא לבדו מבית </a:t>
                      </a:r>
                      <a:r>
                        <a:rPr lang="he-IL" baseline="0" dirty="0" smtClean="0"/>
                        <a:t>הספר</a:t>
                      </a:r>
                    </a:p>
                    <a:p>
                      <a:pPr marL="342900" indent="-342900" rtl="1">
                        <a:buAutoNum type="arabicPeriod"/>
                      </a:pPr>
                      <a:r>
                        <a:rPr lang="he-IL" baseline="0" dirty="0" smtClean="0"/>
                        <a:t>הבן מצלצל מהבית</a:t>
                      </a:r>
                    </a:p>
                    <a:p>
                      <a:pPr rtl="1"/>
                      <a:endParaRPr lang="he-IL" dirty="0"/>
                    </a:p>
                  </a:txBody>
                  <a:tcPr/>
                </a:tc>
                <a:tc>
                  <a:txBody>
                    <a:bodyPr/>
                    <a:lstStyle/>
                    <a:p>
                      <a:pPr marL="342900" indent="-342900" rtl="1">
                        <a:buNone/>
                      </a:pPr>
                      <a:endParaRPr lang="he-IL" dirty="0" smtClean="0"/>
                    </a:p>
                    <a:p>
                      <a:pPr marL="342900" indent="-342900" rtl="1">
                        <a:buNone/>
                      </a:pPr>
                      <a:endParaRPr lang="he-IL" dirty="0"/>
                    </a:p>
                  </a:txBody>
                  <a:tcPr/>
                </a:tc>
              </a:tr>
            </a:tbl>
          </a:graphicData>
        </a:graphic>
      </p:graphicFrame>
      <p:sp>
        <p:nvSpPr>
          <p:cNvPr id="5" name="Freeform 4"/>
          <p:cNvSpPr/>
          <p:nvPr/>
        </p:nvSpPr>
        <p:spPr>
          <a:xfrm>
            <a:off x="6372200" y="1700808"/>
            <a:ext cx="1884218" cy="1850351"/>
          </a:xfrm>
          <a:custGeom>
            <a:avLst/>
            <a:gdLst>
              <a:gd name="connsiteX0" fmla="*/ 1884218 w 1884218"/>
              <a:gd name="connsiteY0" fmla="*/ 1813406 h 1850351"/>
              <a:gd name="connsiteX1" fmla="*/ 1671782 w 1884218"/>
              <a:gd name="connsiteY1" fmla="*/ 1222279 h 1850351"/>
              <a:gd name="connsiteX2" fmla="*/ 895927 w 1884218"/>
              <a:gd name="connsiteY2" fmla="*/ 104679 h 1850351"/>
              <a:gd name="connsiteX3" fmla="*/ 0 w 1884218"/>
              <a:gd name="connsiteY3" fmla="*/ 1850351 h 1850351"/>
              <a:gd name="connsiteX4" fmla="*/ 0 w 1884218"/>
              <a:gd name="connsiteY4" fmla="*/ 1850351 h 1850351"/>
              <a:gd name="connsiteX5" fmla="*/ 36945 w 1884218"/>
              <a:gd name="connsiteY5" fmla="*/ 1831879 h 185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4218" h="1850351">
                <a:moveTo>
                  <a:pt x="1884218" y="1813406"/>
                </a:moveTo>
                <a:cubicBezTo>
                  <a:pt x="1860357" y="1660236"/>
                  <a:pt x="1836497" y="1507067"/>
                  <a:pt x="1671782" y="1222279"/>
                </a:cubicBezTo>
                <a:cubicBezTo>
                  <a:pt x="1507067" y="937491"/>
                  <a:pt x="1174557" y="0"/>
                  <a:pt x="895927" y="104679"/>
                </a:cubicBezTo>
                <a:cubicBezTo>
                  <a:pt x="617297" y="209358"/>
                  <a:pt x="0" y="1850351"/>
                  <a:pt x="0" y="1850351"/>
                </a:cubicBezTo>
                <a:lnTo>
                  <a:pt x="0" y="1850351"/>
                </a:lnTo>
                <a:lnTo>
                  <a:pt x="36945" y="1831879"/>
                </a:lnTo>
              </a:path>
            </a:pathLst>
          </a:custGeom>
          <a:ln>
            <a:solidFill>
              <a:srgbClr val="FF0000"/>
            </a:solidFill>
          </a:ln>
        </p:spPr>
        <p:style>
          <a:lnRef idx="1">
            <a:schemeClr val="dk1"/>
          </a:lnRef>
          <a:fillRef idx="0">
            <a:schemeClr val="dk1"/>
          </a:fillRef>
          <a:effectRef idx="0">
            <a:schemeClr val="dk1"/>
          </a:effectRef>
          <a:fontRef idx="minor">
            <a:schemeClr val="tx1"/>
          </a:fontRef>
        </p:style>
        <p:txBody>
          <a:bodyPr rtlCol="1" anchor="ctr"/>
          <a:lstStyle/>
          <a:p>
            <a:pPr algn="ctr"/>
            <a:endParaRPr lang="he-IL">
              <a:ln>
                <a:solidFill>
                  <a:srgbClr val="FF0000"/>
                </a:solidFill>
              </a:ln>
            </a:endParaRPr>
          </a:p>
        </p:txBody>
      </p:sp>
      <p:sp>
        <p:nvSpPr>
          <p:cNvPr id="8" name="Freeform 7"/>
          <p:cNvSpPr/>
          <p:nvPr/>
        </p:nvSpPr>
        <p:spPr>
          <a:xfrm>
            <a:off x="3995936" y="1412776"/>
            <a:ext cx="1514764" cy="2138218"/>
          </a:xfrm>
          <a:custGeom>
            <a:avLst/>
            <a:gdLst>
              <a:gd name="connsiteX0" fmla="*/ 1514764 w 1514764"/>
              <a:gd name="connsiteY0" fmla="*/ 2138218 h 2138218"/>
              <a:gd name="connsiteX1" fmla="*/ 1117600 w 1514764"/>
              <a:gd name="connsiteY1" fmla="*/ 180109 h 2138218"/>
              <a:gd name="connsiteX2" fmla="*/ 0 w 1514764"/>
              <a:gd name="connsiteY2" fmla="*/ 1057563 h 2138218"/>
              <a:gd name="connsiteX3" fmla="*/ 0 w 1514764"/>
              <a:gd name="connsiteY3" fmla="*/ 1057563 h 2138218"/>
              <a:gd name="connsiteX4" fmla="*/ 9236 w 1514764"/>
              <a:gd name="connsiteY4" fmla="*/ 1066800 h 2138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764" h="2138218">
                <a:moveTo>
                  <a:pt x="1514764" y="2138218"/>
                </a:moveTo>
                <a:cubicBezTo>
                  <a:pt x="1442412" y="1249218"/>
                  <a:pt x="1370061" y="360218"/>
                  <a:pt x="1117600" y="180109"/>
                </a:cubicBezTo>
                <a:cubicBezTo>
                  <a:pt x="865139" y="0"/>
                  <a:pt x="0" y="1057563"/>
                  <a:pt x="0" y="1057563"/>
                </a:cubicBezTo>
                <a:lnTo>
                  <a:pt x="0" y="1057563"/>
                </a:lnTo>
                <a:lnTo>
                  <a:pt x="9236" y="1066800"/>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744" y="-243408"/>
            <a:ext cx="8229600" cy="1143000"/>
          </a:xfrm>
        </p:spPr>
        <p:txBody>
          <a:bodyPr/>
          <a:lstStyle/>
          <a:p>
            <a:pPr algn="r"/>
            <a:r>
              <a:rPr lang="he-IL" dirty="0" smtClean="0">
                <a:solidFill>
                  <a:srgbClr val="FF0000"/>
                </a:solidFill>
              </a:rPr>
              <a:t>יומן חרדה</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539552" y="721360"/>
          <a:ext cx="8229600" cy="558800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endParaRPr lang="he-IL" dirty="0" smtClean="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r>
                        <a:rPr lang="en-US" b="1" dirty="0" smtClean="0">
                          <a:solidFill>
                            <a:srgbClr val="FF0000"/>
                          </a:solidFill>
                        </a:rPr>
                        <a:t>X</a:t>
                      </a:r>
                      <a:endParaRPr lang="he-IL" b="1" dirty="0" smtClean="0">
                        <a:solidFill>
                          <a:srgbClr val="FF0000"/>
                        </a:solidFill>
                      </a:endParaRP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 הודעה ביטול פגישת הבוקר</a:t>
                      </a:r>
                      <a:endParaRPr lang="he-IL" dirty="0"/>
                    </a:p>
                  </a:txBody>
                  <a:tcPr/>
                </a:tc>
                <a:tc>
                  <a:txBody>
                    <a:bodyPr/>
                    <a:lstStyle/>
                    <a:p>
                      <a:pPr marL="342900" indent="-342900" rtl="1">
                        <a:buAutoNum type="arabicPeriod"/>
                      </a:pPr>
                      <a:r>
                        <a:rPr lang="he-IL" dirty="0" smtClean="0"/>
                        <a:t>ישיבת</a:t>
                      </a:r>
                      <a:r>
                        <a:rPr lang="he-IL" baseline="0" dirty="0" smtClean="0"/>
                        <a:t> צהריים</a:t>
                      </a:r>
                    </a:p>
                    <a:p>
                      <a:pPr marL="342900" indent="-342900" rtl="1">
                        <a:buAutoNum type="arabicPeriod"/>
                      </a:pPr>
                      <a:r>
                        <a:rPr lang="he-IL" baseline="0" smtClean="0"/>
                        <a:t>הבן יוצא לבדו מבית </a:t>
                      </a:r>
                      <a:r>
                        <a:rPr lang="he-IL" baseline="0" dirty="0" smtClean="0"/>
                        <a:t>הספר</a:t>
                      </a:r>
                    </a:p>
                    <a:p>
                      <a:pPr marL="342900" indent="-342900" rtl="1">
                        <a:buAutoNum type="arabicPeriod"/>
                      </a:pPr>
                      <a:r>
                        <a:rPr lang="he-IL" baseline="0" dirty="0" smtClean="0"/>
                        <a:t>הבן מצלצל מהבית</a:t>
                      </a:r>
                    </a:p>
                    <a:p>
                      <a:pPr rtl="1"/>
                      <a:endParaRPr lang="he-IL" dirty="0"/>
                    </a:p>
                  </a:txBody>
                  <a:tcPr/>
                </a:tc>
                <a:tc>
                  <a:txBody>
                    <a:bodyPr/>
                    <a:lstStyle/>
                    <a:p>
                      <a:pPr marL="342900" indent="-342900" rtl="1">
                        <a:buAutoNum type="arabicPeriod"/>
                      </a:pPr>
                      <a:r>
                        <a:rPr lang="he-IL" dirty="0" smtClean="0"/>
                        <a:t>בתוך</a:t>
                      </a:r>
                      <a:r>
                        <a:rPr lang="he-IL" baseline="0" dirty="0" smtClean="0"/>
                        <a:t> העבודה</a:t>
                      </a:r>
                    </a:p>
                    <a:p>
                      <a:pPr marL="342900" indent="-342900" rtl="1">
                        <a:buAutoNum type="arabicPeriod"/>
                      </a:pPr>
                      <a:r>
                        <a:rPr lang="he-IL" baseline="0" dirty="0" smtClean="0"/>
                        <a:t>עוד שעה לסיום העבדוה</a:t>
                      </a:r>
                    </a:p>
                    <a:p>
                      <a:pPr marL="342900" indent="-342900" rtl="1">
                        <a:buAutoNum type="arabicPeriod"/>
                      </a:pPr>
                      <a:r>
                        <a:rPr lang="he-IL" baseline="0" dirty="0" smtClean="0"/>
                        <a:t>הגעה הבייתה</a:t>
                      </a:r>
                    </a:p>
                    <a:p>
                      <a:pPr marL="342900" indent="-342900" rtl="1">
                        <a:buAutoNum type="arabicPeriod"/>
                      </a:pPr>
                      <a:endParaRPr lang="he-IL" dirty="0" smtClean="0"/>
                    </a:p>
                    <a:p>
                      <a:pPr marL="342900" indent="-342900" rtl="1">
                        <a:buNone/>
                      </a:pPr>
                      <a:endParaRPr lang="he-IL" dirty="0"/>
                    </a:p>
                  </a:txBody>
                  <a:tcPr/>
                </a:tc>
              </a:tr>
            </a:tbl>
          </a:graphicData>
        </a:graphic>
      </p:graphicFrame>
      <p:sp>
        <p:nvSpPr>
          <p:cNvPr id="5" name="Freeform 4"/>
          <p:cNvSpPr/>
          <p:nvPr/>
        </p:nvSpPr>
        <p:spPr>
          <a:xfrm>
            <a:off x="6300192" y="1700808"/>
            <a:ext cx="1884218" cy="1850351"/>
          </a:xfrm>
          <a:custGeom>
            <a:avLst/>
            <a:gdLst>
              <a:gd name="connsiteX0" fmla="*/ 1884218 w 1884218"/>
              <a:gd name="connsiteY0" fmla="*/ 1813406 h 1850351"/>
              <a:gd name="connsiteX1" fmla="*/ 1671782 w 1884218"/>
              <a:gd name="connsiteY1" fmla="*/ 1222279 h 1850351"/>
              <a:gd name="connsiteX2" fmla="*/ 895927 w 1884218"/>
              <a:gd name="connsiteY2" fmla="*/ 104679 h 1850351"/>
              <a:gd name="connsiteX3" fmla="*/ 0 w 1884218"/>
              <a:gd name="connsiteY3" fmla="*/ 1850351 h 1850351"/>
              <a:gd name="connsiteX4" fmla="*/ 0 w 1884218"/>
              <a:gd name="connsiteY4" fmla="*/ 1850351 h 1850351"/>
              <a:gd name="connsiteX5" fmla="*/ 36945 w 1884218"/>
              <a:gd name="connsiteY5" fmla="*/ 1831879 h 185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4218" h="1850351">
                <a:moveTo>
                  <a:pt x="1884218" y="1813406"/>
                </a:moveTo>
                <a:cubicBezTo>
                  <a:pt x="1860357" y="1660236"/>
                  <a:pt x="1836497" y="1507067"/>
                  <a:pt x="1671782" y="1222279"/>
                </a:cubicBezTo>
                <a:cubicBezTo>
                  <a:pt x="1507067" y="937491"/>
                  <a:pt x="1174557" y="0"/>
                  <a:pt x="895927" y="104679"/>
                </a:cubicBezTo>
                <a:cubicBezTo>
                  <a:pt x="617297" y="209358"/>
                  <a:pt x="0" y="1850351"/>
                  <a:pt x="0" y="1850351"/>
                </a:cubicBezTo>
                <a:lnTo>
                  <a:pt x="0" y="1850351"/>
                </a:lnTo>
                <a:lnTo>
                  <a:pt x="36945" y="1831879"/>
                </a:lnTo>
              </a:path>
            </a:pathLst>
          </a:custGeom>
          <a:ln>
            <a:solidFill>
              <a:srgbClr val="FF0000"/>
            </a:solidFill>
          </a:ln>
        </p:spPr>
        <p:style>
          <a:lnRef idx="1">
            <a:schemeClr val="dk1"/>
          </a:lnRef>
          <a:fillRef idx="0">
            <a:schemeClr val="dk1"/>
          </a:fillRef>
          <a:effectRef idx="0">
            <a:schemeClr val="dk1"/>
          </a:effectRef>
          <a:fontRef idx="minor">
            <a:schemeClr val="tx1"/>
          </a:fontRef>
        </p:style>
        <p:txBody>
          <a:bodyPr rtlCol="1" anchor="ctr"/>
          <a:lstStyle/>
          <a:p>
            <a:pPr algn="ctr"/>
            <a:endParaRPr lang="he-IL">
              <a:ln>
                <a:solidFill>
                  <a:srgbClr val="FF0000"/>
                </a:solidFill>
              </a:ln>
            </a:endParaRPr>
          </a:p>
        </p:txBody>
      </p:sp>
      <p:sp>
        <p:nvSpPr>
          <p:cNvPr id="8" name="Freeform 7"/>
          <p:cNvSpPr/>
          <p:nvPr/>
        </p:nvSpPr>
        <p:spPr>
          <a:xfrm>
            <a:off x="3923928" y="1340768"/>
            <a:ext cx="1514764" cy="2138218"/>
          </a:xfrm>
          <a:custGeom>
            <a:avLst/>
            <a:gdLst>
              <a:gd name="connsiteX0" fmla="*/ 1514764 w 1514764"/>
              <a:gd name="connsiteY0" fmla="*/ 2138218 h 2138218"/>
              <a:gd name="connsiteX1" fmla="*/ 1117600 w 1514764"/>
              <a:gd name="connsiteY1" fmla="*/ 180109 h 2138218"/>
              <a:gd name="connsiteX2" fmla="*/ 0 w 1514764"/>
              <a:gd name="connsiteY2" fmla="*/ 1057563 h 2138218"/>
              <a:gd name="connsiteX3" fmla="*/ 0 w 1514764"/>
              <a:gd name="connsiteY3" fmla="*/ 1057563 h 2138218"/>
              <a:gd name="connsiteX4" fmla="*/ 9236 w 1514764"/>
              <a:gd name="connsiteY4" fmla="*/ 1066800 h 2138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764" h="2138218">
                <a:moveTo>
                  <a:pt x="1514764" y="2138218"/>
                </a:moveTo>
                <a:cubicBezTo>
                  <a:pt x="1442412" y="1249218"/>
                  <a:pt x="1370061" y="360218"/>
                  <a:pt x="1117600" y="180109"/>
                </a:cubicBezTo>
                <a:cubicBezTo>
                  <a:pt x="865139" y="0"/>
                  <a:pt x="0" y="1057563"/>
                  <a:pt x="0" y="1057563"/>
                </a:cubicBezTo>
                <a:lnTo>
                  <a:pt x="0" y="1057563"/>
                </a:lnTo>
                <a:lnTo>
                  <a:pt x="9236" y="1066800"/>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6" name="Freeform 5"/>
          <p:cNvSpPr/>
          <p:nvPr/>
        </p:nvSpPr>
        <p:spPr>
          <a:xfrm>
            <a:off x="827584" y="2348880"/>
            <a:ext cx="1962727" cy="1234594"/>
          </a:xfrm>
          <a:custGeom>
            <a:avLst/>
            <a:gdLst>
              <a:gd name="connsiteX0" fmla="*/ 1962727 w 1962727"/>
              <a:gd name="connsiteY0" fmla="*/ 0 h 1234594"/>
              <a:gd name="connsiteX1" fmla="*/ 1223818 w 1962727"/>
              <a:gd name="connsiteY1" fmla="*/ 563418 h 1234594"/>
              <a:gd name="connsiteX2" fmla="*/ 1223818 w 1962727"/>
              <a:gd name="connsiteY2" fmla="*/ 563418 h 1234594"/>
              <a:gd name="connsiteX3" fmla="*/ 170873 w 1962727"/>
              <a:gd name="connsiteY3" fmla="*/ 1136073 h 1234594"/>
              <a:gd name="connsiteX4" fmla="*/ 198582 w 1962727"/>
              <a:gd name="connsiteY4" fmla="*/ 1154546 h 1234594"/>
              <a:gd name="connsiteX5" fmla="*/ 198582 w 1962727"/>
              <a:gd name="connsiteY5" fmla="*/ 1154546 h 123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2727" h="1234594">
                <a:moveTo>
                  <a:pt x="1962727" y="0"/>
                </a:moveTo>
                <a:lnTo>
                  <a:pt x="1223818" y="563418"/>
                </a:lnTo>
                <a:lnTo>
                  <a:pt x="1223818" y="563418"/>
                </a:lnTo>
                <a:lnTo>
                  <a:pt x="170873" y="1136073"/>
                </a:lnTo>
                <a:cubicBezTo>
                  <a:pt x="0" y="1234594"/>
                  <a:pt x="198582" y="1154546"/>
                  <a:pt x="198582" y="1154546"/>
                </a:cubicBezTo>
                <a:lnTo>
                  <a:pt x="198582" y="1154546"/>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lstStyle/>
          <a:p>
            <a:pPr algn="r"/>
            <a:r>
              <a:rPr lang="he-IL" dirty="0" smtClean="0">
                <a:solidFill>
                  <a:srgbClr val="FF0000"/>
                </a:solidFill>
              </a:rPr>
              <a:t>יומן חרדה ומחשבות</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467544" y="1268760"/>
          <a:ext cx="8229600" cy="522732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בוקר</a:t>
                      </a:r>
                      <a:endParaRPr lang="he-IL" dirty="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p>
                    <a:p>
                      <a:pPr rtl="1"/>
                      <a:r>
                        <a:rPr lang="he-IL" dirty="0" smtClean="0"/>
                        <a:t>10....................................</a:t>
                      </a:r>
                    </a:p>
                  </a:txBody>
                  <a:tcPr/>
                </a:tc>
              </a:tr>
              <a:tr h="370840">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370840">
                <a:tc>
                  <a:txBody>
                    <a:bodyPr/>
                    <a:lstStyle/>
                    <a:p>
                      <a:pPr rtl="1"/>
                      <a:r>
                        <a:rPr lang="he-IL" dirty="0" smtClean="0"/>
                        <a:t>1.</a:t>
                      </a:r>
                    </a:p>
                    <a:p>
                      <a:pPr rtl="1"/>
                      <a:r>
                        <a:rPr lang="he-IL" dirty="0" smtClean="0"/>
                        <a:t>2.</a:t>
                      </a:r>
                    </a:p>
                  </a:txBody>
                  <a:tcPr/>
                </a:tc>
                <a:tc>
                  <a:txBody>
                    <a:bodyPr/>
                    <a:lstStyle/>
                    <a:p>
                      <a:pPr rtl="1"/>
                      <a:endParaRPr lang="he-IL"/>
                    </a:p>
                  </a:txBody>
                  <a:tcPr/>
                </a:tc>
                <a:tc>
                  <a:txBody>
                    <a:bodyPr/>
                    <a:lstStyle/>
                    <a:p>
                      <a:pPr rtl="1"/>
                      <a:endParaRPr lang="he-IL"/>
                    </a:p>
                  </a:txBody>
                  <a:tcPr/>
                </a:tc>
              </a:tr>
              <a:tr h="370840">
                <a:tc>
                  <a:txBody>
                    <a:bodyPr/>
                    <a:lstStyle/>
                    <a:p>
                      <a:pPr algn="ctr" rtl="1"/>
                      <a:r>
                        <a:rPr lang="he-IL" dirty="0" smtClean="0"/>
                        <a:t>המחשבה</a:t>
                      </a:r>
                    </a:p>
                  </a:txBody>
                  <a:tcPr/>
                </a:tc>
                <a:tc>
                  <a:txBody>
                    <a:bodyPr/>
                    <a:lstStyle/>
                    <a:p>
                      <a:pPr algn="ctr" rtl="1"/>
                      <a:r>
                        <a:rPr lang="he-IL" dirty="0" smtClean="0"/>
                        <a:t>המחשבה</a:t>
                      </a:r>
                      <a:endParaRPr lang="he-IL"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dirty="0" smtClean="0"/>
                        <a:t>המחשבה</a:t>
                      </a:r>
                    </a:p>
                  </a:txBody>
                  <a:tcPr/>
                </a:tc>
              </a:tr>
              <a:tr h="370840">
                <a:tc>
                  <a:txBody>
                    <a:bodyPr/>
                    <a:lstStyle/>
                    <a:p>
                      <a:pPr rtl="1"/>
                      <a:r>
                        <a:rPr lang="he-IL" dirty="0" smtClean="0"/>
                        <a:t>1.</a:t>
                      </a:r>
                    </a:p>
                    <a:p>
                      <a:pPr rtl="1"/>
                      <a:r>
                        <a:rPr lang="he-IL" dirty="0" smtClean="0"/>
                        <a:t>2.</a:t>
                      </a:r>
                    </a:p>
                  </a:txBody>
                  <a:tcPr/>
                </a:tc>
                <a:tc>
                  <a:txBody>
                    <a:bodyPr/>
                    <a:lstStyle/>
                    <a:p>
                      <a:pPr rtl="1"/>
                      <a:endParaRPr lang="he-IL"/>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71500"/>
            <a:ext cx="8229600" cy="1143000"/>
          </a:xfrm>
        </p:spPr>
        <p:txBody>
          <a:bodyPr/>
          <a:lstStyle/>
          <a:p>
            <a:pPr algn="r"/>
            <a:r>
              <a:rPr lang="he-IL" dirty="0" smtClean="0"/>
              <a:t>יומן חרדה</a:t>
            </a:r>
            <a:endParaRPr lang="he-IL" dirty="0"/>
          </a:p>
        </p:txBody>
      </p:sp>
      <p:graphicFrame>
        <p:nvGraphicFramePr>
          <p:cNvPr id="4" name="Content Placeholder 3"/>
          <p:cNvGraphicFramePr>
            <a:graphicFrameLocks noGrp="1"/>
          </p:cNvGraphicFramePr>
          <p:nvPr>
            <p:ph idx="1"/>
          </p:nvPr>
        </p:nvGraphicFramePr>
        <p:xfrm>
          <a:off x="539552" y="0"/>
          <a:ext cx="8208912" cy="5303520"/>
        </p:xfrm>
        <a:graphic>
          <a:graphicData uri="http://schemas.openxmlformats.org/drawingml/2006/table">
            <a:tbl>
              <a:tblPr rtl="1" firstRow="1" bandRow="1">
                <a:tableStyleId>{5C22544A-7EE6-4342-B048-85BDC9FD1C3A}</a:tableStyleId>
              </a:tblPr>
              <a:tblGrid>
                <a:gridCol w="2736304"/>
                <a:gridCol w="2736304"/>
                <a:gridCol w="2736304"/>
              </a:tblGrid>
              <a:tr h="345638">
                <a:tc>
                  <a:txBody>
                    <a:bodyPr/>
                    <a:lstStyle/>
                    <a:p>
                      <a:pPr rtl="1"/>
                      <a:endParaRPr lang="he-IL" dirty="0" smtClean="0"/>
                    </a:p>
                  </a:txBody>
                  <a:tcPr/>
                </a:tc>
                <a:tc>
                  <a:txBody>
                    <a:bodyPr/>
                    <a:lstStyle/>
                    <a:p>
                      <a:pPr rtl="1"/>
                      <a:r>
                        <a:rPr lang="he-IL" dirty="0" smtClean="0"/>
                        <a:t>צהריים</a:t>
                      </a:r>
                      <a:endParaRPr lang="he-IL" dirty="0"/>
                    </a:p>
                  </a:txBody>
                  <a:tcPr/>
                </a:tc>
                <a:tc>
                  <a:txBody>
                    <a:bodyPr/>
                    <a:lstStyle/>
                    <a:p>
                      <a:pPr rtl="1"/>
                      <a:r>
                        <a:rPr lang="he-IL" dirty="0" smtClean="0"/>
                        <a:t>ערב</a:t>
                      </a:r>
                      <a:endParaRPr lang="he-IL" dirty="0"/>
                    </a:p>
                  </a:txBody>
                  <a:tcPr/>
                </a:tc>
              </a:tr>
              <a:tr h="2678698">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r>
                        <a:rPr lang="en-US" dirty="0" smtClean="0"/>
                        <a:t> </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 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r>
                        <a:rPr lang="en-US" b="1" dirty="0" smtClean="0">
                          <a:solidFill>
                            <a:srgbClr val="FF0000"/>
                          </a:solidFill>
                        </a:rPr>
                        <a:t>X</a:t>
                      </a:r>
                      <a:endParaRPr lang="he-IL" b="1" dirty="0" smtClean="0">
                        <a:solidFill>
                          <a:srgbClr val="FF0000"/>
                        </a:solidFill>
                      </a:endParaRP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r>
                        <a:rPr lang="en-US" dirty="0" smtClean="0"/>
                        <a:t> </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endParaRPr lang="he-IL"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100..................................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90...................................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80....................................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70....................................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60.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50....................................</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40..............</a:t>
                      </a:r>
                      <a:r>
                        <a:rPr lang="en-US" b="1" dirty="0" smtClean="0">
                          <a:solidFill>
                            <a:srgbClr val="FF0000"/>
                          </a:solidFill>
                        </a:rPr>
                        <a:t>X</a:t>
                      </a:r>
                      <a:r>
                        <a:rPr lang="he-IL" dirty="0" smtClean="0"/>
                        <a:t>...................</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30....................................</a:t>
                      </a:r>
                    </a:p>
                    <a:p>
                      <a:pPr rtl="1"/>
                      <a:r>
                        <a:rPr lang="he-IL" dirty="0" smtClean="0"/>
                        <a:t>20...............................</a:t>
                      </a:r>
                      <a:r>
                        <a:rPr lang="en-US" b="1" dirty="0" smtClean="0">
                          <a:solidFill>
                            <a:srgbClr val="FF0000"/>
                          </a:solidFill>
                        </a:rPr>
                        <a:t>X</a:t>
                      </a:r>
                      <a:r>
                        <a:rPr lang="he-IL" dirty="0" smtClean="0"/>
                        <a:t>..</a:t>
                      </a:r>
                    </a:p>
                    <a:p>
                      <a:pPr rtl="1"/>
                      <a:r>
                        <a:rPr lang="he-IL" dirty="0" smtClean="0"/>
                        <a:t>10....................................</a:t>
                      </a:r>
                    </a:p>
                  </a:txBody>
                  <a:tcPr/>
                </a:tc>
              </a:tr>
              <a:tr h="345638">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c>
                  <a:txBody>
                    <a:bodyPr/>
                    <a:lstStyle/>
                    <a:p>
                      <a:pPr algn="ctr" rtl="1"/>
                      <a:r>
                        <a:rPr lang="he-IL" dirty="0" smtClean="0"/>
                        <a:t>האירוע</a:t>
                      </a:r>
                      <a:endParaRPr lang="he-IL" dirty="0"/>
                    </a:p>
                  </a:txBody>
                  <a:tcPr/>
                </a:tc>
              </a:tr>
              <a:tr h="1382554">
                <a:tc>
                  <a:txBody>
                    <a:bodyPr/>
                    <a:lstStyle/>
                    <a:p>
                      <a:pPr rtl="1"/>
                      <a:r>
                        <a:rPr lang="he-IL" dirty="0" smtClean="0"/>
                        <a:t>1.השכמה</a:t>
                      </a:r>
                      <a:r>
                        <a:rPr lang="he-IL" baseline="0" dirty="0" smtClean="0"/>
                        <a:t> וארוחת הבוקר</a:t>
                      </a:r>
                      <a:endParaRPr lang="he-IL" dirty="0" smtClean="0"/>
                    </a:p>
                    <a:p>
                      <a:pPr rtl="1"/>
                      <a:r>
                        <a:rPr lang="he-IL" dirty="0" smtClean="0"/>
                        <a:t>2.פקק</a:t>
                      </a:r>
                      <a:r>
                        <a:rPr lang="he-IL" baseline="0" dirty="0" smtClean="0"/>
                        <a:t> תנוע בדרך לעבודה</a:t>
                      </a:r>
                      <a:endParaRPr lang="he-IL" dirty="0" smtClean="0"/>
                    </a:p>
                    <a:p>
                      <a:pPr rtl="1"/>
                      <a:r>
                        <a:rPr lang="he-IL" dirty="0" smtClean="0"/>
                        <a:t>3.בשעה</a:t>
                      </a:r>
                      <a:r>
                        <a:rPr lang="he-IL" baseline="0" dirty="0" smtClean="0"/>
                        <a:t> 8:10 טלפון מהעבודה</a:t>
                      </a:r>
                      <a:endParaRPr lang="he-IL" dirty="0" smtClean="0"/>
                    </a:p>
                    <a:p>
                      <a:pPr rtl="1"/>
                      <a:r>
                        <a:rPr lang="he-IL" dirty="0" smtClean="0"/>
                        <a:t>4. הודעה ביטול פגישת הבוקר</a:t>
                      </a:r>
                      <a:endParaRPr lang="he-IL" dirty="0"/>
                    </a:p>
                  </a:txBody>
                  <a:tcPr/>
                </a:tc>
                <a:tc>
                  <a:txBody>
                    <a:bodyPr/>
                    <a:lstStyle/>
                    <a:p>
                      <a:pPr marL="342900" indent="-342900" rtl="1">
                        <a:buAutoNum type="arabicPeriod"/>
                      </a:pPr>
                      <a:r>
                        <a:rPr lang="he-IL" dirty="0" smtClean="0"/>
                        <a:t>ישיבת</a:t>
                      </a:r>
                      <a:r>
                        <a:rPr lang="he-IL" baseline="0" dirty="0" smtClean="0"/>
                        <a:t> צהריים</a:t>
                      </a:r>
                    </a:p>
                    <a:p>
                      <a:pPr marL="342900" indent="-342900" rtl="1">
                        <a:buAutoNum type="arabicPeriod"/>
                      </a:pPr>
                      <a:r>
                        <a:rPr lang="he-IL" baseline="0" smtClean="0"/>
                        <a:t>הבן יוצא לבדו מבית </a:t>
                      </a:r>
                      <a:r>
                        <a:rPr lang="he-IL" baseline="0" dirty="0" smtClean="0"/>
                        <a:t>הספר</a:t>
                      </a:r>
                    </a:p>
                    <a:p>
                      <a:pPr marL="342900" indent="-342900" rtl="1">
                        <a:buAutoNum type="arabicPeriod"/>
                      </a:pPr>
                      <a:r>
                        <a:rPr lang="he-IL" baseline="0" dirty="0" smtClean="0"/>
                        <a:t>הבן מצלצל מהבית</a:t>
                      </a:r>
                    </a:p>
                    <a:p>
                      <a:pPr rtl="1"/>
                      <a:endParaRPr lang="he-IL" dirty="0"/>
                    </a:p>
                  </a:txBody>
                  <a:tcPr/>
                </a:tc>
                <a:tc>
                  <a:txBody>
                    <a:bodyPr/>
                    <a:lstStyle/>
                    <a:p>
                      <a:pPr marL="342900" indent="-342900" rtl="1">
                        <a:buAutoNum type="arabicPeriod"/>
                      </a:pPr>
                      <a:r>
                        <a:rPr lang="he-IL" dirty="0" smtClean="0"/>
                        <a:t>בתוך</a:t>
                      </a:r>
                      <a:r>
                        <a:rPr lang="he-IL" baseline="0" dirty="0" smtClean="0"/>
                        <a:t> העבודה</a:t>
                      </a:r>
                    </a:p>
                    <a:p>
                      <a:pPr marL="342900" indent="-342900" rtl="1">
                        <a:buAutoNum type="arabicPeriod"/>
                      </a:pPr>
                      <a:r>
                        <a:rPr lang="he-IL" baseline="0" dirty="0" smtClean="0"/>
                        <a:t>עוד שעה לסיום העבדוה</a:t>
                      </a:r>
                    </a:p>
                    <a:p>
                      <a:pPr marL="342900" indent="-342900" rtl="1">
                        <a:buAutoNum type="arabicPeriod"/>
                      </a:pPr>
                      <a:r>
                        <a:rPr lang="he-IL" baseline="0" dirty="0" smtClean="0"/>
                        <a:t>הגעה </a:t>
                      </a:r>
                      <a:r>
                        <a:rPr lang="he-IL" baseline="0" dirty="0" smtClean="0"/>
                        <a:t>הבייתה</a:t>
                      </a:r>
                      <a:endParaRPr lang="he-IL" baseline="0" dirty="0" smtClean="0"/>
                    </a:p>
                    <a:p>
                      <a:pPr marL="342900" indent="-342900" rtl="1">
                        <a:buAutoNum type="arabicPeriod"/>
                      </a:pPr>
                      <a:endParaRPr lang="he-IL" dirty="0" smtClean="0"/>
                    </a:p>
                    <a:p>
                      <a:pPr marL="342900" indent="-342900" rtl="1">
                        <a:buNone/>
                      </a:pPr>
                      <a:endParaRPr lang="he-IL" dirty="0"/>
                    </a:p>
                  </a:txBody>
                  <a:tcPr/>
                </a:tc>
              </a:tr>
            </a:tbl>
          </a:graphicData>
        </a:graphic>
      </p:graphicFrame>
      <p:sp>
        <p:nvSpPr>
          <p:cNvPr id="5" name="Freeform 4"/>
          <p:cNvSpPr/>
          <p:nvPr/>
        </p:nvSpPr>
        <p:spPr>
          <a:xfrm>
            <a:off x="6300192" y="980728"/>
            <a:ext cx="1884218" cy="1850351"/>
          </a:xfrm>
          <a:custGeom>
            <a:avLst/>
            <a:gdLst>
              <a:gd name="connsiteX0" fmla="*/ 1884218 w 1884218"/>
              <a:gd name="connsiteY0" fmla="*/ 1813406 h 1850351"/>
              <a:gd name="connsiteX1" fmla="*/ 1671782 w 1884218"/>
              <a:gd name="connsiteY1" fmla="*/ 1222279 h 1850351"/>
              <a:gd name="connsiteX2" fmla="*/ 895927 w 1884218"/>
              <a:gd name="connsiteY2" fmla="*/ 104679 h 1850351"/>
              <a:gd name="connsiteX3" fmla="*/ 0 w 1884218"/>
              <a:gd name="connsiteY3" fmla="*/ 1850351 h 1850351"/>
              <a:gd name="connsiteX4" fmla="*/ 0 w 1884218"/>
              <a:gd name="connsiteY4" fmla="*/ 1850351 h 1850351"/>
              <a:gd name="connsiteX5" fmla="*/ 36945 w 1884218"/>
              <a:gd name="connsiteY5" fmla="*/ 1831879 h 185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4218" h="1850351">
                <a:moveTo>
                  <a:pt x="1884218" y="1813406"/>
                </a:moveTo>
                <a:cubicBezTo>
                  <a:pt x="1860357" y="1660236"/>
                  <a:pt x="1836497" y="1507067"/>
                  <a:pt x="1671782" y="1222279"/>
                </a:cubicBezTo>
                <a:cubicBezTo>
                  <a:pt x="1507067" y="937491"/>
                  <a:pt x="1174557" y="0"/>
                  <a:pt x="895927" y="104679"/>
                </a:cubicBezTo>
                <a:cubicBezTo>
                  <a:pt x="617297" y="209358"/>
                  <a:pt x="0" y="1850351"/>
                  <a:pt x="0" y="1850351"/>
                </a:cubicBezTo>
                <a:lnTo>
                  <a:pt x="0" y="1850351"/>
                </a:lnTo>
                <a:lnTo>
                  <a:pt x="36945" y="1831879"/>
                </a:lnTo>
              </a:path>
            </a:pathLst>
          </a:custGeom>
          <a:ln>
            <a:solidFill>
              <a:srgbClr val="FF0000"/>
            </a:solidFill>
          </a:ln>
        </p:spPr>
        <p:style>
          <a:lnRef idx="1">
            <a:schemeClr val="dk1"/>
          </a:lnRef>
          <a:fillRef idx="0">
            <a:schemeClr val="dk1"/>
          </a:fillRef>
          <a:effectRef idx="0">
            <a:schemeClr val="dk1"/>
          </a:effectRef>
          <a:fontRef idx="minor">
            <a:schemeClr val="tx1"/>
          </a:fontRef>
        </p:style>
        <p:txBody>
          <a:bodyPr rtlCol="1" anchor="ctr"/>
          <a:lstStyle/>
          <a:p>
            <a:pPr algn="ctr"/>
            <a:endParaRPr lang="he-IL">
              <a:ln>
                <a:solidFill>
                  <a:srgbClr val="FF0000"/>
                </a:solidFill>
              </a:ln>
            </a:endParaRPr>
          </a:p>
        </p:txBody>
      </p:sp>
      <p:sp>
        <p:nvSpPr>
          <p:cNvPr id="8" name="Freeform 7"/>
          <p:cNvSpPr/>
          <p:nvPr/>
        </p:nvSpPr>
        <p:spPr>
          <a:xfrm>
            <a:off x="3923928" y="620688"/>
            <a:ext cx="1514764" cy="2138218"/>
          </a:xfrm>
          <a:custGeom>
            <a:avLst/>
            <a:gdLst>
              <a:gd name="connsiteX0" fmla="*/ 1514764 w 1514764"/>
              <a:gd name="connsiteY0" fmla="*/ 2138218 h 2138218"/>
              <a:gd name="connsiteX1" fmla="*/ 1117600 w 1514764"/>
              <a:gd name="connsiteY1" fmla="*/ 180109 h 2138218"/>
              <a:gd name="connsiteX2" fmla="*/ 0 w 1514764"/>
              <a:gd name="connsiteY2" fmla="*/ 1057563 h 2138218"/>
              <a:gd name="connsiteX3" fmla="*/ 0 w 1514764"/>
              <a:gd name="connsiteY3" fmla="*/ 1057563 h 2138218"/>
              <a:gd name="connsiteX4" fmla="*/ 9236 w 1514764"/>
              <a:gd name="connsiteY4" fmla="*/ 1066800 h 2138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764" h="2138218">
                <a:moveTo>
                  <a:pt x="1514764" y="2138218"/>
                </a:moveTo>
                <a:cubicBezTo>
                  <a:pt x="1442412" y="1249218"/>
                  <a:pt x="1370061" y="360218"/>
                  <a:pt x="1117600" y="180109"/>
                </a:cubicBezTo>
                <a:cubicBezTo>
                  <a:pt x="865139" y="0"/>
                  <a:pt x="0" y="1057563"/>
                  <a:pt x="0" y="1057563"/>
                </a:cubicBezTo>
                <a:lnTo>
                  <a:pt x="0" y="1057563"/>
                </a:lnTo>
                <a:lnTo>
                  <a:pt x="9236" y="1066800"/>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6" name="Freeform 5"/>
          <p:cNvSpPr/>
          <p:nvPr/>
        </p:nvSpPr>
        <p:spPr>
          <a:xfrm>
            <a:off x="827584" y="1628800"/>
            <a:ext cx="1962727" cy="1234594"/>
          </a:xfrm>
          <a:custGeom>
            <a:avLst/>
            <a:gdLst>
              <a:gd name="connsiteX0" fmla="*/ 1962727 w 1962727"/>
              <a:gd name="connsiteY0" fmla="*/ 0 h 1234594"/>
              <a:gd name="connsiteX1" fmla="*/ 1223818 w 1962727"/>
              <a:gd name="connsiteY1" fmla="*/ 563418 h 1234594"/>
              <a:gd name="connsiteX2" fmla="*/ 1223818 w 1962727"/>
              <a:gd name="connsiteY2" fmla="*/ 563418 h 1234594"/>
              <a:gd name="connsiteX3" fmla="*/ 170873 w 1962727"/>
              <a:gd name="connsiteY3" fmla="*/ 1136073 h 1234594"/>
              <a:gd name="connsiteX4" fmla="*/ 198582 w 1962727"/>
              <a:gd name="connsiteY4" fmla="*/ 1154546 h 1234594"/>
              <a:gd name="connsiteX5" fmla="*/ 198582 w 1962727"/>
              <a:gd name="connsiteY5" fmla="*/ 1154546 h 123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2727" h="1234594">
                <a:moveTo>
                  <a:pt x="1962727" y="0"/>
                </a:moveTo>
                <a:lnTo>
                  <a:pt x="1223818" y="563418"/>
                </a:lnTo>
                <a:lnTo>
                  <a:pt x="1223818" y="563418"/>
                </a:lnTo>
                <a:lnTo>
                  <a:pt x="170873" y="1136073"/>
                </a:lnTo>
                <a:cubicBezTo>
                  <a:pt x="0" y="1234594"/>
                  <a:pt x="198582" y="1154546"/>
                  <a:pt x="198582" y="1154546"/>
                </a:cubicBezTo>
                <a:lnTo>
                  <a:pt x="198582" y="1154546"/>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graphicFrame>
        <p:nvGraphicFramePr>
          <p:cNvPr id="7" name="Table 6"/>
          <p:cNvGraphicFramePr>
            <a:graphicFrameLocks noGrp="1"/>
          </p:cNvGraphicFramePr>
          <p:nvPr/>
        </p:nvGraphicFramePr>
        <p:xfrm>
          <a:off x="251521" y="5229200"/>
          <a:ext cx="8472264" cy="1572143"/>
        </p:xfrm>
        <a:graphic>
          <a:graphicData uri="http://schemas.openxmlformats.org/drawingml/2006/table">
            <a:tbl>
              <a:tblPr rtl="1" firstRow="1" bandRow="1">
                <a:tableStyleId>{5C22544A-7EE6-4342-B048-85BDC9FD1C3A}</a:tableStyleId>
              </a:tblPr>
              <a:tblGrid>
                <a:gridCol w="2824088"/>
                <a:gridCol w="2824088"/>
                <a:gridCol w="2824088"/>
              </a:tblGrid>
              <a:tr h="305785">
                <a:tc>
                  <a:txBody>
                    <a:bodyPr/>
                    <a:lstStyle/>
                    <a:p>
                      <a:pPr algn="ctr" rtl="1"/>
                      <a:r>
                        <a:rPr lang="he-IL" dirty="0" smtClean="0"/>
                        <a:t>המחשבה</a:t>
                      </a:r>
                      <a:endParaRPr lang="he-IL" dirty="0"/>
                    </a:p>
                  </a:txBody>
                  <a:tcPr/>
                </a:tc>
                <a:tc>
                  <a:txBody>
                    <a:bodyPr/>
                    <a:lstStyle/>
                    <a:p>
                      <a:pPr algn="ctr" rtl="1"/>
                      <a:r>
                        <a:rPr lang="he-IL" dirty="0" smtClean="0"/>
                        <a:t>המחשבה</a:t>
                      </a:r>
                    </a:p>
                  </a:txBody>
                  <a:tcPr/>
                </a:tc>
                <a:tc>
                  <a:txBody>
                    <a:bodyPr/>
                    <a:lstStyle/>
                    <a:p>
                      <a:pPr algn="ctr" rtl="1"/>
                      <a:r>
                        <a:rPr lang="he-IL" dirty="0" smtClean="0"/>
                        <a:t>המחשבה</a:t>
                      </a:r>
                    </a:p>
                  </a:txBody>
                  <a:tcPr/>
                </a:tc>
              </a:tr>
              <a:tr h="1206383">
                <a:tc>
                  <a:txBody>
                    <a:bodyPr/>
                    <a:lstStyle/>
                    <a:p>
                      <a:pPr rtl="1"/>
                      <a:r>
                        <a:rPr lang="he-IL" dirty="0" smtClean="0"/>
                        <a:t>1.בוקר רגיל</a:t>
                      </a:r>
                    </a:p>
                    <a:p>
                      <a:pPr rtl="1"/>
                      <a:r>
                        <a:rPr lang="he-IL" dirty="0" smtClean="0"/>
                        <a:t>2.אני אאחר</a:t>
                      </a:r>
                    </a:p>
                    <a:p>
                      <a:pPr rtl="1"/>
                      <a:r>
                        <a:rPr lang="he-IL" dirty="0" smtClean="0"/>
                        <a:t>3.רוצים לבדוק למה אני מאחר</a:t>
                      </a:r>
                    </a:p>
                    <a:p>
                      <a:pPr rtl="1"/>
                      <a:r>
                        <a:rPr lang="he-IL" smtClean="0"/>
                        <a:t>4.יש לי הרבה זמן</a:t>
                      </a:r>
                      <a:endParaRPr lang="he-IL" dirty="0" smtClean="0"/>
                    </a:p>
                  </a:txBody>
                  <a:tcPr/>
                </a:tc>
                <a:tc>
                  <a:txBody>
                    <a:bodyPr/>
                    <a:lstStyle/>
                    <a:p>
                      <a:pPr marL="342900" indent="-342900" rtl="1">
                        <a:buAutoNum type="arabicPeriod"/>
                      </a:pPr>
                      <a:r>
                        <a:rPr lang="he-IL" dirty="0" smtClean="0"/>
                        <a:t>שיגרה</a:t>
                      </a:r>
                    </a:p>
                    <a:p>
                      <a:pPr marL="342900" indent="-342900" rtl="1">
                        <a:buAutoNum type="arabicPeriod"/>
                      </a:pPr>
                      <a:r>
                        <a:rPr lang="he-IL" dirty="0" smtClean="0"/>
                        <a:t>בטח הוא יחלום בחציית הכביש</a:t>
                      </a:r>
                    </a:p>
                    <a:p>
                      <a:pPr marL="342900" indent="-342900" rtl="1">
                        <a:buAutoNum type="arabicPeriod"/>
                      </a:pPr>
                      <a:r>
                        <a:rPr lang="he-IL" dirty="0" smtClean="0"/>
                        <a:t>הכל בסדר עם</a:t>
                      </a:r>
                      <a:r>
                        <a:rPr lang="he-IL" baseline="0" dirty="0" smtClean="0"/>
                        <a:t> הבן </a:t>
                      </a:r>
                      <a:endParaRPr lang="he-IL" dirty="0"/>
                    </a:p>
                  </a:txBody>
                  <a:tcPr/>
                </a:tc>
                <a:tc>
                  <a:txBody>
                    <a:bodyPr/>
                    <a:lstStyle/>
                    <a:p>
                      <a:pPr marL="342900" indent="-342900" rtl="1">
                        <a:buFont typeface="+mj-lt"/>
                        <a:buAutoNum type="arabicPeriod"/>
                      </a:pPr>
                      <a:r>
                        <a:rPr lang="he-IL" dirty="0" smtClean="0"/>
                        <a:t>צריך להספיק לעבוד</a:t>
                      </a:r>
                    </a:p>
                    <a:p>
                      <a:pPr marL="342900" indent="-342900" rtl="1">
                        <a:buFont typeface="+mj-lt"/>
                        <a:buAutoNum type="arabicPeriod"/>
                      </a:pPr>
                      <a:r>
                        <a:rPr lang="he-IL" dirty="0" smtClean="0"/>
                        <a:t>בקרוב אוכל לנוח</a:t>
                      </a:r>
                    </a:p>
                    <a:p>
                      <a:pPr marL="342900" indent="-342900" rtl="1">
                        <a:buFont typeface="+mj-lt"/>
                        <a:buAutoNum type="arabicPeriod"/>
                      </a:pPr>
                      <a:r>
                        <a:rPr lang="he-IL" dirty="0" smtClean="0"/>
                        <a:t>נגמר היום – היה מוצלח</a:t>
                      </a:r>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sz="1800" dirty="0" smtClean="0">
                <a:solidFill>
                  <a:srgbClr val="FF0000"/>
                </a:solidFill>
              </a:rPr>
              <a:t>א"מת</a:t>
            </a:r>
            <a:r>
              <a:rPr lang="he-IL" dirty="0" smtClean="0">
                <a:solidFill>
                  <a:srgbClr val="FF0000"/>
                </a:solidFill>
              </a:rPr>
              <a:t> </a:t>
            </a:r>
            <a:r>
              <a:rPr lang="he-IL" sz="3200" dirty="0" smtClean="0">
                <a:solidFill>
                  <a:srgbClr val="FF0000"/>
                </a:solidFill>
              </a:rPr>
              <a:t>א"מת</a:t>
            </a:r>
            <a:r>
              <a:rPr lang="he-IL" dirty="0" smtClean="0">
                <a:solidFill>
                  <a:srgbClr val="FF0000"/>
                </a:solidFill>
              </a:rPr>
              <a:t> א"מת </a:t>
            </a:r>
            <a:endParaRPr lang="he-IL" dirty="0">
              <a:solidFill>
                <a:srgbClr val="FF0000"/>
              </a:solidFill>
            </a:endParaRPr>
          </a:p>
        </p:txBody>
      </p:sp>
      <p:sp>
        <p:nvSpPr>
          <p:cNvPr id="3" name="Content Placeholder 2"/>
          <p:cNvSpPr>
            <a:spLocks noGrp="1"/>
          </p:cNvSpPr>
          <p:nvPr>
            <p:ph idx="1"/>
          </p:nvPr>
        </p:nvSpPr>
        <p:spPr/>
        <p:txBody>
          <a:bodyPr/>
          <a:lstStyle/>
          <a:p>
            <a:r>
              <a:rPr lang="he-IL" dirty="0" smtClean="0">
                <a:solidFill>
                  <a:schemeClr val="bg1"/>
                </a:solidFill>
              </a:rPr>
              <a:t>אירוע שמוביל למחשבה שמובילה לתגובה.</a:t>
            </a:r>
          </a:p>
          <a:p>
            <a:r>
              <a:rPr lang="he-IL" dirty="0" smtClean="0">
                <a:solidFill>
                  <a:schemeClr val="bg1"/>
                </a:solidFill>
              </a:rPr>
              <a:t>התגובה יוצרת משהו גופני – הוא עצמו גורם למחשבה.</a:t>
            </a:r>
          </a:p>
          <a:p>
            <a:r>
              <a:rPr lang="he-IL" dirty="0" smtClean="0">
                <a:solidFill>
                  <a:schemeClr val="bg1"/>
                </a:solidFill>
              </a:rPr>
              <a:t>וזו גורמת לתגובה.</a:t>
            </a:r>
          </a:p>
          <a:p>
            <a:pPr lvl="1"/>
            <a:endParaRPr lang="he-IL" dirty="0" smtClean="0">
              <a:solidFill>
                <a:schemeClr val="bg1"/>
              </a:solidFill>
            </a:endParaRPr>
          </a:p>
          <a:p>
            <a:pPr lvl="1"/>
            <a:endParaRPr lang="he-IL" dirty="0" smtClean="0">
              <a:solidFill>
                <a:schemeClr val="bg1"/>
              </a:solidFill>
            </a:endParaRPr>
          </a:p>
        </p:txBody>
      </p:sp>
      <p:graphicFrame>
        <p:nvGraphicFramePr>
          <p:cNvPr id="4" name="Table 3"/>
          <p:cNvGraphicFramePr>
            <a:graphicFrameLocks noGrp="1"/>
          </p:cNvGraphicFramePr>
          <p:nvPr/>
        </p:nvGraphicFramePr>
        <p:xfrm>
          <a:off x="1979712" y="4437112"/>
          <a:ext cx="6096000" cy="2021840"/>
        </p:xfrm>
        <a:graphic>
          <a:graphicData uri="http://schemas.openxmlformats.org/drawingml/2006/table">
            <a:tbl>
              <a:tblPr rtl="1" firstRow="1" bandRow="1">
                <a:tableStyleId>{5C22544A-7EE6-4342-B048-85BDC9FD1C3A}</a:tableStyleId>
              </a:tblPr>
              <a:tblGrid>
                <a:gridCol w="2032000"/>
                <a:gridCol w="2032000"/>
                <a:gridCol w="2032000"/>
              </a:tblGrid>
              <a:tr h="370840">
                <a:tc>
                  <a:txBody>
                    <a:bodyPr/>
                    <a:lstStyle/>
                    <a:p>
                      <a:pPr rtl="1"/>
                      <a:r>
                        <a:rPr lang="he-IL" dirty="0" smtClean="0"/>
                        <a:t>ארוע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lang="he-IL" dirty="0" smtClean="0"/>
                        <a:t>סחרחורת קלה</a:t>
                      </a:r>
                      <a:endParaRPr lang="he-IL" dirty="0"/>
                    </a:p>
                  </a:txBody>
                  <a:tcPr/>
                </a:tc>
                <a:tc>
                  <a:txBody>
                    <a:bodyPr/>
                    <a:lstStyle/>
                    <a:p>
                      <a:pPr rtl="1"/>
                      <a:r>
                        <a:rPr lang="he-IL" dirty="0" smtClean="0"/>
                        <a:t>אני חולה</a:t>
                      </a:r>
                      <a:endParaRPr lang="he-IL" dirty="0"/>
                    </a:p>
                  </a:txBody>
                  <a:tcPr/>
                </a:tc>
                <a:tc>
                  <a:txBody>
                    <a:bodyPr/>
                    <a:lstStyle/>
                    <a:p>
                      <a:pPr rtl="1"/>
                      <a:r>
                        <a:rPr lang="he-IL" dirty="0" smtClean="0"/>
                        <a:t>לחץ, פחד</a:t>
                      </a:r>
                    </a:p>
                  </a:txBody>
                  <a:tcPr/>
                </a:tc>
              </a:tr>
              <a:tr h="370840">
                <a:tc>
                  <a:txBody>
                    <a:bodyPr/>
                    <a:lstStyle/>
                    <a:p>
                      <a:pPr rtl="1"/>
                      <a:r>
                        <a:rPr lang="he-IL" dirty="0" smtClean="0"/>
                        <a:t>דפיקות לב חזקות</a:t>
                      </a:r>
                      <a:endParaRPr lang="he-IL" dirty="0"/>
                    </a:p>
                  </a:txBody>
                  <a:tcPr/>
                </a:tc>
                <a:tc>
                  <a:txBody>
                    <a:bodyPr/>
                    <a:lstStyle/>
                    <a:p>
                      <a:pPr rtl="1"/>
                      <a:r>
                        <a:rPr lang="he-IL" dirty="0" smtClean="0"/>
                        <a:t>זה משהו רציני- מספר מערכות</a:t>
                      </a:r>
                      <a:endParaRPr lang="he-IL" dirty="0"/>
                    </a:p>
                  </a:txBody>
                  <a:tcPr/>
                </a:tc>
                <a:tc>
                  <a:txBody>
                    <a:bodyPr/>
                    <a:lstStyle/>
                    <a:p>
                      <a:pPr rtl="1"/>
                      <a:r>
                        <a:rPr lang="he-IL" dirty="0" smtClean="0"/>
                        <a:t>יותר לחץ, תסריטים</a:t>
                      </a:r>
                    </a:p>
                  </a:txBody>
                  <a:tcPr/>
                </a:tc>
              </a:tr>
              <a:tr h="370840">
                <a:tc>
                  <a:txBody>
                    <a:bodyPr/>
                    <a:lstStyle/>
                    <a:p>
                      <a:pPr rtl="1"/>
                      <a:r>
                        <a:rPr lang="he-IL" dirty="0" smtClean="0"/>
                        <a:t>זיעה</a:t>
                      </a:r>
                      <a:r>
                        <a:rPr lang="he-IL" baseline="0" dirty="0" smtClean="0"/>
                        <a:t> </a:t>
                      </a:r>
                      <a:endParaRPr lang="he-IL" dirty="0"/>
                    </a:p>
                  </a:txBody>
                  <a:tcPr/>
                </a:tc>
                <a:tc>
                  <a:txBody>
                    <a:bodyPr/>
                    <a:lstStyle/>
                    <a:p>
                      <a:pPr rtl="1"/>
                      <a:r>
                        <a:rPr lang="he-IL" dirty="0" smtClean="0"/>
                        <a:t>זה בטח התקף</a:t>
                      </a:r>
                      <a:r>
                        <a:rPr lang="he-IL" baseline="0" dirty="0" smtClean="0"/>
                        <a:t> לב</a:t>
                      </a:r>
                      <a:endParaRPr lang="he-IL" dirty="0"/>
                    </a:p>
                  </a:txBody>
                  <a:tcPr/>
                </a:tc>
                <a:tc>
                  <a:txBody>
                    <a:bodyPr/>
                    <a:lstStyle/>
                    <a:p>
                      <a:pPr rtl="1"/>
                      <a:r>
                        <a:rPr lang="he-IL" dirty="0" smtClean="0"/>
                        <a:t>תסריט של אמבולנס, האישה</a:t>
                      </a:r>
                      <a:r>
                        <a:rPr lang="he-IL" baseline="0" dirty="0" smtClean="0"/>
                        <a:t> והילדים.</a:t>
                      </a:r>
                      <a:endParaRPr lang="he-IL" dirty="0" smtClean="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טעוית חשיבה – חשיבה מגבילה</a:t>
            </a:r>
            <a:endParaRPr lang="he-IL" dirty="0">
              <a:solidFill>
                <a:srgbClr val="FF0000"/>
              </a:solidFill>
            </a:endParaRPr>
          </a:p>
        </p:txBody>
      </p:sp>
      <p:sp>
        <p:nvSpPr>
          <p:cNvPr id="3" name="Content Placeholder 2"/>
          <p:cNvSpPr>
            <a:spLocks noGrp="1"/>
          </p:cNvSpPr>
          <p:nvPr>
            <p:ph idx="1"/>
          </p:nvPr>
        </p:nvSpPr>
        <p:spPr/>
        <p:txBody>
          <a:bodyPr>
            <a:normAutofit/>
          </a:bodyPr>
          <a:lstStyle/>
          <a:p>
            <a:r>
              <a:rPr lang="he-IL" dirty="0" smtClean="0">
                <a:solidFill>
                  <a:schemeClr val="bg1"/>
                </a:solidFill>
              </a:rPr>
              <a:t>זיהוי טעויות חשיבה. בשלב הראשון המטפל מזהה, במהלך הטיפול גם המטופל ילמד לזהות את המחשבה. למשל: </a:t>
            </a:r>
          </a:p>
          <a:p>
            <a:pPr lvl="1"/>
            <a:r>
              <a:rPr lang="he-IL" dirty="0" smtClean="0">
                <a:solidFill>
                  <a:schemeClr val="bg1"/>
                </a:solidFill>
              </a:rPr>
              <a:t>או שאני מצטיין כיתתי או שאני לא טוב.</a:t>
            </a:r>
          </a:p>
          <a:p>
            <a:pPr lvl="1"/>
            <a:r>
              <a:rPr lang="he-IL" dirty="0" smtClean="0">
                <a:solidFill>
                  <a:schemeClr val="bg1"/>
                </a:solidFill>
              </a:rPr>
              <a:t>אני תלמיד גרוע.</a:t>
            </a:r>
          </a:p>
          <a:p>
            <a:pPr lvl="1"/>
            <a:r>
              <a:rPr lang="he-IL" dirty="0" smtClean="0">
                <a:solidFill>
                  <a:schemeClr val="bg1"/>
                </a:solidFill>
              </a:rPr>
              <a:t>אני לא מסוגל למצוא חברה.</a:t>
            </a:r>
          </a:p>
          <a:p>
            <a:pPr lvl="1"/>
            <a:r>
              <a:rPr lang="he-IL" dirty="0" smtClean="0">
                <a:solidFill>
                  <a:schemeClr val="bg1"/>
                </a:solidFill>
              </a:rPr>
              <a:t>המורה שונאת אותי. </a:t>
            </a:r>
          </a:p>
          <a:p>
            <a:pPr lvl="1"/>
            <a:r>
              <a:rPr lang="he-IL" dirty="0" smtClean="0">
                <a:solidFill>
                  <a:schemeClr val="bg1"/>
                </a:solidFill>
              </a:rPr>
              <a:t>אני לא מסוגל לשבת אפילו דקה.</a:t>
            </a:r>
          </a:p>
          <a:p>
            <a:pPr lvl="1">
              <a:buNone/>
            </a:pPr>
            <a:endParaRPr lang="he-IL" dirty="0" smtClean="0">
              <a:solidFill>
                <a:schemeClr val="bg1"/>
              </a:solidFill>
            </a:endParaRPr>
          </a:p>
          <a:p>
            <a:pPr lvl="1"/>
            <a:endParaRPr lang="he-IL" dirty="0" smtClean="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r"/>
            <a:r>
              <a:rPr lang="he-IL" dirty="0" smtClean="0">
                <a:solidFill>
                  <a:srgbClr val="FF0000"/>
                </a:solidFill>
              </a:rPr>
              <a:t>טעויות חישבה - </a:t>
            </a:r>
            <a:r>
              <a:rPr lang="he-IL" b="1" dirty="0" smtClean="0">
                <a:solidFill>
                  <a:schemeClr val="bg1"/>
                </a:solidFill>
              </a:rPr>
              <a:t>הפשטה סלקטיבית</a:t>
            </a:r>
            <a:r>
              <a:rPr lang="he-IL" dirty="0" smtClean="0">
                <a:solidFill>
                  <a:schemeClr val="bg1"/>
                </a:solidFill>
              </a:rPr>
              <a:t> </a:t>
            </a:r>
            <a:br>
              <a:rPr lang="he-IL" dirty="0" smtClean="0">
                <a:solidFill>
                  <a:schemeClr val="bg1"/>
                </a:solidFill>
              </a:rPr>
            </a:br>
            <a:r>
              <a:rPr lang="he-IL" dirty="0" smtClean="0">
                <a:solidFill>
                  <a:schemeClr val="bg1"/>
                </a:solidFill>
              </a:rPr>
              <a:t>	                   </a:t>
            </a:r>
            <a:r>
              <a:rPr lang="he-IL" b="1" dirty="0" smtClean="0">
                <a:solidFill>
                  <a:schemeClr val="bg1"/>
                </a:solidFill>
              </a:rPr>
              <a:t>קפיצה למסקנות</a:t>
            </a:r>
            <a:endParaRPr lang="he-IL" dirty="0">
              <a:solidFill>
                <a:srgbClr val="FF0000"/>
              </a:solidFill>
            </a:endParaRPr>
          </a:p>
        </p:txBody>
      </p:sp>
      <p:sp>
        <p:nvSpPr>
          <p:cNvPr id="3" name="Content Placeholder 2"/>
          <p:cNvSpPr>
            <a:spLocks noGrp="1"/>
          </p:cNvSpPr>
          <p:nvPr>
            <p:ph sz="half" idx="1"/>
          </p:nvPr>
        </p:nvSpPr>
        <p:spPr>
          <a:xfrm>
            <a:off x="457200" y="0"/>
            <a:ext cx="4038600" cy="6354925"/>
          </a:xfrm>
        </p:spPr>
        <p:txBody>
          <a:bodyPr>
            <a:normAutofit/>
          </a:bodyPr>
          <a:lstStyle/>
          <a:p>
            <a:endParaRPr lang="he-IL" b="1" dirty="0" smtClean="0">
              <a:solidFill>
                <a:schemeClr val="bg1"/>
              </a:solidFill>
            </a:endParaRPr>
          </a:p>
          <a:p>
            <a:endParaRPr lang="he-IL" b="1" dirty="0" smtClean="0">
              <a:solidFill>
                <a:schemeClr val="bg1"/>
              </a:solidFill>
            </a:endParaRPr>
          </a:p>
          <a:p>
            <a:endParaRPr lang="he-IL" b="1" dirty="0" smtClean="0">
              <a:solidFill>
                <a:schemeClr val="bg1"/>
              </a:solidFill>
            </a:endParaRPr>
          </a:p>
          <a:p>
            <a:r>
              <a:rPr lang="he-IL" dirty="0" smtClean="0">
                <a:solidFill>
                  <a:schemeClr val="bg1"/>
                </a:solidFill>
              </a:rPr>
              <a:t> הסקת מסקנות לאחר בחינה של חלק מצומצם של המידע הזמין. נתונים בולטים מסוננים החוצה או זוכים להתעלמות על-מנת לאשר את הפרספקטיבה המוטה. </a:t>
            </a:r>
          </a:p>
        </p:txBody>
      </p:sp>
      <p:pic>
        <p:nvPicPr>
          <p:cNvPr id="5" name="Content Placeholder 4" descr="טעויות חישבה.jpg"/>
          <p:cNvPicPr>
            <a:picLocks noGrp="1" noChangeAspect="1"/>
          </p:cNvPicPr>
          <p:nvPr>
            <p:ph sz="half" idx="2"/>
          </p:nvPr>
        </p:nvPicPr>
        <p:blipFill>
          <a:blip r:embed="rId2" cstate="print"/>
          <a:stretch>
            <a:fillRect/>
          </a:stretch>
        </p:blipFill>
        <p:spPr>
          <a:xfrm>
            <a:off x="5004048" y="1847307"/>
            <a:ext cx="3312368" cy="4561009"/>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r"/>
            <a:r>
              <a:rPr lang="he-IL" dirty="0" smtClean="0">
                <a:solidFill>
                  <a:srgbClr val="FF0000"/>
                </a:solidFill>
              </a:rPr>
              <a:t>חשיבה מסננת</a:t>
            </a:r>
          </a:p>
        </p:txBody>
      </p:sp>
      <p:sp>
        <p:nvSpPr>
          <p:cNvPr id="18434" name="Content Placeholder 2"/>
          <p:cNvSpPr>
            <a:spLocks noGrp="1"/>
          </p:cNvSpPr>
          <p:nvPr>
            <p:ph idx="1"/>
          </p:nvPr>
        </p:nvSpPr>
        <p:spPr>
          <a:xfrm>
            <a:off x="755576" y="1340768"/>
            <a:ext cx="7772400" cy="4114800"/>
          </a:xfrm>
        </p:spPr>
        <p:txBody>
          <a:bodyPr/>
          <a:lstStyle/>
          <a:p>
            <a:r>
              <a:rPr lang="he-IL" dirty="0" smtClean="0">
                <a:solidFill>
                  <a:schemeClr val="bg1"/>
                </a:solidFill>
              </a:rPr>
              <a:t>התעלמות מגורמים שסותרים את התיאוריה שלנו.</a:t>
            </a:r>
          </a:p>
          <a:p>
            <a:r>
              <a:rPr lang="he-IL" b="1" dirty="0" smtClean="0">
                <a:solidFill>
                  <a:schemeClr val="bg1"/>
                </a:solidFill>
              </a:rPr>
              <a:t>חרדים</a:t>
            </a:r>
            <a:r>
              <a:rPr lang="he-IL" dirty="0" smtClean="0">
                <a:solidFill>
                  <a:schemeClr val="bg1"/>
                </a:solidFill>
              </a:rPr>
              <a:t> – </a:t>
            </a:r>
          </a:p>
          <a:p>
            <a:pPr lvl="1"/>
            <a:r>
              <a:rPr lang="he-IL" dirty="0" smtClean="0">
                <a:solidFill>
                  <a:schemeClr val="bg1"/>
                </a:solidFill>
              </a:rPr>
              <a:t>יחפשו סימנים מעוררי חרדה, ויתעלמו מאינפורמיה מרגיעה.</a:t>
            </a:r>
          </a:p>
          <a:p>
            <a:r>
              <a:rPr lang="he-IL" b="1" dirty="0" smtClean="0">
                <a:solidFill>
                  <a:schemeClr val="bg1"/>
                </a:solidFill>
              </a:rPr>
              <a:t>דיכאוניים</a:t>
            </a:r>
            <a:r>
              <a:rPr lang="he-IL" dirty="0" smtClean="0">
                <a:solidFill>
                  <a:schemeClr val="bg1"/>
                </a:solidFill>
              </a:rPr>
              <a:t> –</a:t>
            </a:r>
          </a:p>
          <a:p>
            <a:pPr lvl="1"/>
            <a:r>
              <a:rPr lang="he-IL" dirty="0" smtClean="0">
                <a:solidFill>
                  <a:schemeClr val="bg1"/>
                </a:solidFill>
              </a:rPr>
              <a:t> יחפשו אינפורמציה של אובדן וכישלון, ויתעלמו מאינפורמציה שמצביעה על הצלחות.</a:t>
            </a:r>
          </a:p>
          <a:p>
            <a:r>
              <a:rPr lang="he-IL" b="1" dirty="0" smtClean="0">
                <a:solidFill>
                  <a:schemeClr val="bg1"/>
                </a:solidFill>
              </a:rPr>
              <a:t>נרקסיסטיים? תלותיים ? פסיכוסומטיים ?</a:t>
            </a:r>
          </a:p>
        </p:txBody>
      </p:sp>
    </p:spTree>
    <p:extLst>
      <p:ext uri="{BB962C8B-B14F-4D97-AF65-F5344CB8AC3E}">
        <p14:creationId xmlns:p14="http://schemas.microsoft.com/office/powerpoint/2010/main" xmlns="" val="282655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box(in)">
                                      <p:cBhvr>
                                        <p:cTn id="7" dur="500"/>
                                        <p:tgtEl>
                                          <p:spTgt spid="184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box(in)">
                                      <p:cBhvr>
                                        <p:cTn id="12" dur="500"/>
                                        <p:tgtEl>
                                          <p:spTgt spid="184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box(in)">
                                      <p:cBhvr>
                                        <p:cTn id="17" dur="500"/>
                                        <p:tgtEl>
                                          <p:spTgt spid="184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box(in)">
                                      <p:cBhvr>
                                        <p:cTn id="22" dur="500"/>
                                        <p:tgtEl>
                                          <p:spTgt spid="184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8434">
                                            <p:txEl>
                                              <p:pRg st="4" end="4"/>
                                            </p:txEl>
                                          </p:spTgt>
                                        </p:tgtEl>
                                        <p:attrNameLst>
                                          <p:attrName>style.visibility</p:attrName>
                                        </p:attrNameLst>
                                      </p:cBhvr>
                                      <p:to>
                                        <p:strVal val="visible"/>
                                      </p:to>
                                    </p:set>
                                    <p:animEffect transition="in" filter="box(in)">
                                      <p:cBhvr>
                                        <p:cTn id="27" dur="500"/>
                                        <p:tgtEl>
                                          <p:spTgt spid="1843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8434">
                                            <p:txEl>
                                              <p:pRg st="5" end="5"/>
                                            </p:txEl>
                                          </p:spTgt>
                                        </p:tgtEl>
                                        <p:attrNameLst>
                                          <p:attrName>style.visibility</p:attrName>
                                        </p:attrNameLst>
                                      </p:cBhvr>
                                      <p:to>
                                        <p:strVal val="visible"/>
                                      </p:to>
                                    </p:set>
                                    <p:animEffect transition="in" filter="box(in)">
                                      <p:cBhvr>
                                        <p:cTn id="32" dur="500"/>
                                        <p:tgtEl>
                                          <p:spTgt spid="184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algn="r"/>
            <a:r>
              <a:rPr lang="he-IL" dirty="0" smtClean="0">
                <a:solidFill>
                  <a:srgbClr val="FF0000"/>
                </a:solidFill>
              </a:rPr>
              <a:t>קריאת מחשבות</a:t>
            </a:r>
          </a:p>
        </p:txBody>
      </p:sp>
      <p:sp>
        <p:nvSpPr>
          <p:cNvPr id="22530" name="Content Placeholder 2"/>
          <p:cNvSpPr>
            <a:spLocks noGrp="1"/>
          </p:cNvSpPr>
          <p:nvPr>
            <p:ph idx="1"/>
          </p:nvPr>
        </p:nvSpPr>
        <p:spPr/>
        <p:txBody>
          <a:bodyPr/>
          <a:lstStyle/>
          <a:p>
            <a:r>
              <a:rPr lang="he-IL" dirty="0" smtClean="0">
                <a:solidFill>
                  <a:schemeClr val="bg1"/>
                </a:solidFill>
              </a:rPr>
              <a:t>אנחנו מניחים שהתנהגות מסויימת של האחר היא תוצר של סיבה מסויימת.</a:t>
            </a:r>
          </a:p>
          <a:p>
            <a:pPr lvl="1"/>
            <a:r>
              <a:rPr lang="he-IL" dirty="0" smtClean="0">
                <a:solidFill>
                  <a:schemeClr val="bg1"/>
                </a:solidFill>
              </a:rPr>
              <a:t>הוא מתכון לבחון אותי</a:t>
            </a:r>
          </a:p>
          <a:p>
            <a:pPr lvl="1"/>
            <a:r>
              <a:rPr lang="he-IL" dirty="0" smtClean="0">
                <a:solidFill>
                  <a:schemeClr val="bg1"/>
                </a:solidFill>
              </a:rPr>
              <a:t>הוא מנסה להרשים</a:t>
            </a:r>
          </a:p>
          <a:p>
            <a:r>
              <a:rPr lang="he-IL" b="1" dirty="0" smtClean="0">
                <a:solidFill>
                  <a:schemeClr val="bg1"/>
                </a:solidFill>
              </a:rPr>
              <a:t> </a:t>
            </a:r>
            <a:r>
              <a:rPr lang="he-IL" dirty="0" smtClean="0">
                <a:solidFill>
                  <a:schemeClr val="bg1"/>
                </a:solidFill>
              </a:rPr>
              <a:t>יש</a:t>
            </a:r>
            <a:r>
              <a:rPr lang="he-IL" b="1" dirty="0" smtClean="0">
                <a:solidFill>
                  <a:schemeClr val="bg1"/>
                </a:solidFill>
              </a:rPr>
              <a:t> השלכות: </a:t>
            </a:r>
            <a:r>
              <a:rPr lang="he-IL" dirty="0" smtClean="0">
                <a:solidFill>
                  <a:schemeClr val="bg1"/>
                </a:solidFill>
              </a:rPr>
              <a:t>אני חושב על עצמי שהקול שלי לא יפה,  ואני חושב שכולם מוטרדים מזה.</a:t>
            </a:r>
          </a:p>
        </p:txBody>
      </p:sp>
    </p:spTree>
    <p:extLst>
      <p:ext uri="{BB962C8B-B14F-4D97-AF65-F5344CB8AC3E}">
        <p14:creationId xmlns:p14="http://schemas.microsoft.com/office/powerpoint/2010/main" xmlns="" val="2332099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algn="r"/>
            <a:r>
              <a:rPr lang="he-IL" dirty="0" smtClean="0">
                <a:solidFill>
                  <a:srgbClr val="FF0000"/>
                </a:solidFill>
              </a:rPr>
              <a:t>חשיבה קטסטרופלית</a:t>
            </a:r>
          </a:p>
        </p:txBody>
      </p:sp>
      <p:sp>
        <p:nvSpPr>
          <p:cNvPr id="23554" name="Content Placeholder 2"/>
          <p:cNvSpPr>
            <a:spLocks noGrp="1"/>
          </p:cNvSpPr>
          <p:nvPr>
            <p:ph idx="1"/>
          </p:nvPr>
        </p:nvSpPr>
        <p:spPr/>
        <p:txBody>
          <a:bodyPr/>
          <a:lstStyle/>
          <a:p>
            <a:r>
              <a:rPr lang="he-IL" smtClean="0">
                <a:solidFill>
                  <a:schemeClr val="bg1"/>
                </a:solidFill>
              </a:rPr>
              <a:t>סימן קטן מעיד על דבר נורא</a:t>
            </a:r>
          </a:p>
          <a:p>
            <a:pPr lvl="1"/>
            <a:r>
              <a:rPr lang="he-IL" smtClean="0">
                <a:solidFill>
                  <a:schemeClr val="bg1"/>
                </a:solidFill>
              </a:rPr>
              <a:t>כאב ראש</a:t>
            </a:r>
          </a:p>
          <a:p>
            <a:pPr lvl="1"/>
            <a:r>
              <a:rPr lang="he-IL" smtClean="0">
                <a:solidFill>
                  <a:schemeClr val="bg1"/>
                </a:solidFill>
              </a:rPr>
              <a:t>איחור של חבר</a:t>
            </a:r>
          </a:p>
          <a:p>
            <a:pPr lvl="1"/>
            <a:r>
              <a:rPr lang="he-IL" smtClean="0">
                <a:solidFill>
                  <a:schemeClr val="bg1"/>
                </a:solidFill>
              </a:rPr>
              <a:t>בן זוג מהורהר</a:t>
            </a:r>
          </a:p>
          <a:p>
            <a:r>
              <a:rPr lang="he-IL" smtClean="0">
                <a:solidFill>
                  <a:schemeClr val="bg1"/>
                </a:solidFill>
              </a:rPr>
              <a:t>מחשבות מה יהיה אם....</a:t>
            </a:r>
          </a:p>
          <a:p>
            <a:pPr lvl="1"/>
            <a:r>
              <a:rPr lang="he-IL" smtClean="0">
                <a:solidFill>
                  <a:schemeClr val="bg1"/>
                </a:solidFill>
              </a:rPr>
              <a:t>פיגוע</a:t>
            </a:r>
          </a:p>
          <a:p>
            <a:pPr lvl="1"/>
            <a:r>
              <a:rPr lang="he-IL" smtClean="0">
                <a:solidFill>
                  <a:schemeClr val="bg1"/>
                </a:solidFill>
              </a:rPr>
              <a:t>מחלה</a:t>
            </a:r>
          </a:p>
          <a:p>
            <a:pPr lvl="1"/>
            <a:r>
              <a:rPr lang="he-IL" smtClean="0">
                <a:solidFill>
                  <a:schemeClr val="bg1"/>
                </a:solidFill>
              </a:rPr>
              <a:t>כישלון</a:t>
            </a:r>
          </a:p>
        </p:txBody>
      </p:sp>
    </p:spTree>
    <p:extLst>
      <p:ext uri="{BB962C8B-B14F-4D97-AF65-F5344CB8AC3E}">
        <p14:creationId xmlns:p14="http://schemas.microsoft.com/office/powerpoint/2010/main" xmlns="" val="2430877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algn="r"/>
            <a:r>
              <a:rPr lang="he-IL" dirty="0" smtClean="0">
                <a:solidFill>
                  <a:srgbClr val="FF0000"/>
                </a:solidFill>
              </a:rPr>
              <a:t>הגזמה וראיית שחורות</a:t>
            </a:r>
          </a:p>
        </p:txBody>
      </p:sp>
      <p:sp>
        <p:nvSpPr>
          <p:cNvPr id="24578" name="Content Placeholder 2"/>
          <p:cNvSpPr>
            <a:spLocks noGrp="1"/>
          </p:cNvSpPr>
          <p:nvPr>
            <p:ph idx="1"/>
          </p:nvPr>
        </p:nvSpPr>
        <p:spPr/>
        <p:txBody>
          <a:bodyPr/>
          <a:lstStyle/>
          <a:p>
            <a:r>
              <a:rPr lang="he-IL" dirty="0" smtClean="0">
                <a:solidFill>
                  <a:schemeClr val="bg1"/>
                </a:solidFill>
              </a:rPr>
              <a:t>העצמה ללא פרופורציונלית.</a:t>
            </a:r>
          </a:p>
          <a:p>
            <a:pPr lvl="1"/>
            <a:r>
              <a:rPr lang="he-IL" dirty="0" smtClean="0">
                <a:solidFill>
                  <a:schemeClr val="bg1"/>
                </a:solidFill>
              </a:rPr>
              <a:t>טעות קטנה = כישלון טראגי.</a:t>
            </a:r>
          </a:p>
          <a:p>
            <a:pPr lvl="1"/>
            <a:r>
              <a:rPr lang="he-IL" dirty="0" smtClean="0">
                <a:solidFill>
                  <a:schemeClr val="bg1"/>
                </a:solidFill>
              </a:rPr>
              <a:t>הצעה לשיפור = ביקורת קטלנית</a:t>
            </a:r>
          </a:p>
          <a:p>
            <a:pPr lvl="1"/>
            <a:r>
              <a:rPr lang="he-IL" dirty="0" smtClean="0">
                <a:solidFill>
                  <a:schemeClr val="bg1"/>
                </a:solidFill>
              </a:rPr>
              <a:t>כאב גב = קטסטרופה רפואית</a:t>
            </a:r>
          </a:p>
          <a:p>
            <a:r>
              <a:rPr lang="he-IL" dirty="0" smtClean="0">
                <a:solidFill>
                  <a:schemeClr val="bg1"/>
                </a:solidFill>
              </a:rPr>
              <a:t>מיזעור היכולות.</a:t>
            </a:r>
          </a:p>
          <a:p>
            <a:endParaRPr lang="he-IL" dirty="0" smtClean="0">
              <a:solidFill>
                <a:schemeClr val="bg1"/>
              </a:solidFill>
            </a:endParaRPr>
          </a:p>
        </p:txBody>
      </p:sp>
    </p:spTree>
    <p:extLst>
      <p:ext uri="{BB962C8B-B14F-4D97-AF65-F5344CB8AC3E}">
        <p14:creationId xmlns:p14="http://schemas.microsoft.com/office/powerpoint/2010/main" xmlns="" val="5178779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r"/>
            <a:r>
              <a:rPr lang="he-IL" dirty="0" smtClean="0">
                <a:solidFill>
                  <a:srgbClr val="FF0000"/>
                </a:solidFill>
              </a:rPr>
              <a:t>טעויות חישבה - </a:t>
            </a:r>
            <a:r>
              <a:rPr lang="he-IL" b="1" dirty="0" smtClean="0">
                <a:solidFill>
                  <a:schemeClr val="bg1"/>
                </a:solidFill>
              </a:rPr>
              <a:t>הכללת יתר </a:t>
            </a:r>
            <a:endParaRPr lang="he-IL" dirty="0">
              <a:solidFill>
                <a:srgbClr val="FFC000"/>
              </a:solidFill>
            </a:endParaRPr>
          </a:p>
        </p:txBody>
      </p:sp>
      <p:sp>
        <p:nvSpPr>
          <p:cNvPr id="3" name="Content Placeholder 2"/>
          <p:cNvSpPr>
            <a:spLocks noGrp="1"/>
          </p:cNvSpPr>
          <p:nvPr>
            <p:ph sz="half" idx="1"/>
          </p:nvPr>
        </p:nvSpPr>
        <p:spPr>
          <a:xfrm>
            <a:off x="457200" y="0"/>
            <a:ext cx="4038600" cy="6354925"/>
          </a:xfrm>
        </p:spPr>
        <p:txBody>
          <a:bodyPr>
            <a:normAutofit/>
          </a:bodyPr>
          <a:lstStyle/>
          <a:p>
            <a:endParaRPr lang="he-IL" b="1" dirty="0" smtClean="0">
              <a:solidFill>
                <a:schemeClr val="bg1"/>
              </a:solidFill>
            </a:endParaRPr>
          </a:p>
          <a:p>
            <a:endParaRPr lang="he-IL" b="1" dirty="0" smtClean="0">
              <a:solidFill>
                <a:schemeClr val="bg1"/>
              </a:solidFill>
            </a:endParaRPr>
          </a:p>
          <a:p>
            <a:endParaRPr lang="he-IL" b="1" dirty="0" smtClean="0">
              <a:solidFill>
                <a:schemeClr val="bg1"/>
              </a:solidFill>
            </a:endParaRPr>
          </a:p>
          <a:p>
            <a:r>
              <a:rPr lang="he-IL" dirty="0" smtClean="0">
                <a:solidFill>
                  <a:schemeClr val="bg1"/>
                </a:solidFill>
              </a:rPr>
              <a:t>להניח מצב כללי כתוצאה מאירוע ספציפי בודד. כלומר, הגעה למסקנה אודות אירוע אחד מבודד והרחבתו בצורה שגויה מבחינה לוגית בהקשר נרחב של תפקודים והקשרים נוספים.</a:t>
            </a:r>
          </a:p>
          <a:p>
            <a:pPr lvl="1"/>
            <a:r>
              <a:rPr lang="he-IL" dirty="0" smtClean="0">
                <a:solidFill>
                  <a:schemeClr val="bg1"/>
                </a:solidFill>
              </a:rPr>
              <a:t>לא ניתן לסמוך על בעל התפקיד</a:t>
            </a:r>
          </a:p>
          <a:p>
            <a:pPr lvl="1"/>
            <a:r>
              <a:rPr lang="he-IL" dirty="0" smtClean="0">
                <a:solidFill>
                  <a:schemeClr val="bg1"/>
                </a:solidFill>
              </a:rPr>
              <a:t>נכשלתי במבחן...</a:t>
            </a:r>
            <a:endParaRPr lang="he-IL" dirty="0">
              <a:solidFill>
                <a:schemeClr val="bg1"/>
              </a:solidFill>
            </a:endParaRPr>
          </a:p>
        </p:txBody>
      </p:sp>
      <p:pic>
        <p:nvPicPr>
          <p:cNvPr id="5" name="Content Placeholder 4" descr="טעויות חישבה.jpg"/>
          <p:cNvPicPr>
            <a:picLocks noGrp="1" noChangeAspect="1"/>
          </p:cNvPicPr>
          <p:nvPr>
            <p:ph sz="half" idx="2"/>
          </p:nvPr>
        </p:nvPicPr>
        <p:blipFill>
          <a:blip r:embed="rId2" cstate="print"/>
          <a:stretch>
            <a:fillRect/>
          </a:stretch>
        </p:blipFill>
        <p:spPr>
          <a:xfrm>
            <a:off x="5004048" y="1847307"/>
            <a:ext cx="3312368" cy="4561009"/>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algn="r"/>
            <a:r>
              <a:rPr lang="he-IL" dirty="0" smtClean="0">
                <a:solidFill>
                  <a:srgbClr val="FF0000"/>
                </a:solidFill>
              </a:rPr>
              <a:t>הכללת יתר</a:t>
            </a:r>
          </a:p>
        </p:txBody>
      </p:sp>
      <p:sp>
        <p:nvSpPr>
          <p:cNvPr id="21506" name="Content Placeholder 2"/>
          <p:cNvSpPr>
            <a:spLocks noGrp="1"/>
          </p:cNvSpPr>
          <p:nvPr>
            <p:ph idx="1"/>
          </p:nvPr>
        </p:nvSpPr>
        <p:spPr/>
        <p:txBody>
          <a:bodyPr/>
          <a:lstStyle/>
          <a:p>
            <a:r>
              <a:rPr lang="he-IL" dirty="0" smtClean="0">
                <a:solidFill>
                  <a:schemeClr val="bg1"/>
                </a:solidFill>
              </a:rPr>
              <a:t>הסקת מסקנות על פי מקרה בודד.</a:t>
            </a:r>
          </a:p>
          <a:p>
            <a:pPr lvl="1"/>
            <a:r>
              <a:rPr lang="he-IL" dirty="0" smtClean="0">
                <a:solidFill>
                  <a:schemeClr val="bg1"/>
                </a:solidFill>
              </a:rPr>
              <a:t>לא זיהיתי את הסיבה שהתינוק בוכה -&gt; לא אהיה הורה טוב</a:t>
            </a:r>
          </a:p>
          <a:p>
            <a:pPr lvl="1"/>
            <a:r>
              <a:rPr lang="he-IL" dirty="0" smtClean="0">
                <a:solidFill>
                  <a:schemeClr val="bg1"/>
                </a:solidFill>
              </a:rPr>
              <a:t>לא בחרו אותי למשחק במועדון – לא אוהבים אותי במועדון</a:t>
            </a:r>
          </a:p>
          <a:p>
            <a:r>
              <a:rPr lang="he-IL" dirty="0" smtClean="0">
                <a:solidFill>
                  <a:schemeClr val="bg1"/>
                </a:solidFill>
              </a:rPr>
              <a:t>ישתמשו בשפה של: "הכל", "אף אחד", "תמיד".</a:t>
            </a:r>
          </a:p>
        </p:txBody>
      </p:sp>
    </p:spTree>
    <p:extLst>
      <p:ext uri="{BB962C8B-B14F-4D97-AF65-F5344CB8AC3E}">
        <p14:creationId xmlns:p14="http://schemas.microsoft.com/office/powerpoint/2010/main" xmlns="" val="11344531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r"/>
            <a:r>
              <a:rPr lang="he-IL" dirty="0" smtClean="0">
                <a:solidFill>
                  <a:srgbClr val="FF0000"/>
                </a:solidFill>
              </a:rPr>
              <a:t>טעויות חישבה - </a:t>
            </a:r>
            <a:r>
              <a:rPr lang="he-IL" b="1" dirty="0" smtClean="0">
                <a:solidFill>
                  <a:schemeClr val="bg1"/>
                </a:solidFill>
              </a:rPr>
              <a:t>פרסונליזציה</a:t>
            </a:r>
            <a:r>
              <a:rPr lang="he-IL" dirty="0" smtClean="0">
                <a:solidFill>
                  <a:schemeClr val="bg1"/>
                </a:solidFill>
              </a:rPr>
              <a:t> </a:t>
            </a:r>
            <a:endParaRPr lang="he-IL" dirty="0">
              <a:solidFill>
                <a:srgbClr val="FFC000"/>
              </a:solidFill>
            </a:endParaRPr>
          </a:p>
        </p:txBody>
      </p:sp>
      <p:sp>
        <p:nvSpPr>
          <p:cNvPr id="3" name="Content Placeholder 2"/>
          <p:cNvSpPr>
            <a:spLocks noGrp="1"/>
          </p:cNvSpPr>
          <p:nvPr>
            <p:ph sz="half" idx="1"/>
          </p:nvPr>
        </p:nvSpPr>
        <p:spPr>
          <a:xfrm>
            <a:off x="457200" y="0"/>
            <a:ext cx="4038600" cy="6354925"/>
          </a:xfrm>
        </p:spPr>
        <p:txBody>
          <a:bodyPr>
            <a:normAutofit/>
          </a:bodyPr>
          <a:lstStyle/>
          <a:p>
            <a:endParaRPr lang="he-IL" b="1" dirty="0" smtClean="0">
              <a:solidFill>
                <a:schemeClr val="bg1"/>
              </a:solidFill>
            </a:endParaRPr>
          </a:p>
          <a:p>
            <a:endParaRPr lang="he-IL" b="1" dirty="0" smtClean="0">
              <a:solidFill>
                <a:schemeClr val="bg1"/>
              </a:solidFill>
            </a:endParaRPr>
          </a:p>
          <a:p>
            <a:endParaRPr lang="he-IL" b="1" dirty="0" smtClean="0">
              <a:solidFill>
                <a:schemeClr val="bg1"/>
              </a:solidFill>
            </a:endParaRPr>
          </a:p>
          <a:p>
            <a:r>
              <a:rPr lang="he-IL" dirty="0" smtClean="0">
                <a:solidFill>
                  <a:schemeClr val="bg1"/>
                </a:solidFill>
              </a:rPr>
              <a:t>לקיחת אחריות על אירועים רעים שקורים לאנשים אחרים ובעולם. אירוע חיצוני מיוחס ומקושר לעצמי כשיש לכך בסיס מינימאלי או לא קיים. לקיחת אחריות מוגזמת או לקיחת אשמה עבור אירוע שלילי. </a:t>
            </a:r>
          </a:p>
          <a:p>
            <a:pPr lvl="1"/>
            <a:r>
              <a:rPr lang="he-IL" dirty="0" smtClean="0">
                <a:solidFill>
                  <a:schemeClr val="bg1"/>
                </a:solidFill>
              </a:rPr>
              <a:t>הטלפון התקלקל</a:t>
            </a:r>
          </a:p>
          <a:p>
            <a:pPr lvl="1"/>
            <a:r>
              <a:rPr lang="he-IL" dirty="0" smtClean="0">
                <a:solidFill>
                  <a:schemeClr val="bg1"/>
                </a:solidFill>
              </a:rPr>
              <a:t>המסעדה סגורה</a:t>
            </a:r>
            <a:endParaRPr lang="he-IL" dirty="0">
              <a:solidFill>
                <a:schemeClr val="bg1"/>
              </a:solidFill>
            </a:endParaRPr>
          </a:p>
        </p:txBody>
      </p:sp>
      <p:pic>
        <p:nvPicPr>
          <p:cNvPr id="5" name="Content Placeholder 4" descr="טעויות חישבה.jpg"/>
          <p:cNvPicPr>
            <a:picLocks noGrp="1" noChangeAspect="1"/>
          </p:cNvPicPr>
          <p:nvPr>
            <p:ph sz="half" idx="2"/>
          </p:nvPr>
        </p:nvPicPr>
        <p:blipFill>
          <a:blip r:embed="rId2" cstate="print"/>
          <a:stretch>
            <a:fillRect/>
          </a:stretch>
        </p:blipFill>
        <p:spPr>
          <a:xfrm>
            <a:off x="5004048" y="1847307"/>
            <a:ext cx="3312368" cy="4561009"/>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algn="r"/>
            <a:r>
              <a:rPr lang="he-IL" dirty="0" smtClean="0">
                <a:solidFill>
                  <a:srgbClr val="FF0000"/>
                </a:solidFill>
              </a:rPr>
              <a:t>פרסונליזציה</a:t>
            </a:r>
          </a:p>
        </p:txBody>
      </p:sp>
      <p:sp>
        <p:nvSpPr>
          <p:cNvPr id="3" name="Content Placeholder 2"/>
          <p:cNvSpPr>
            <a:spLocks noGrp="1"/>
          </p:cNvSpPr>
          <p:nvPr>
            <p:ph idx="1"/>
          </p:nvPr>
        </p:nvSpPr>
        <p:spPr/>
        <p:txBody>
          <a:bodyPr>
            <a:normAutofit/>
          </a:bodyPr>
          <a:lstStyle/>
          <a:p>
            <a:pPr>
              <a:lnSpc>
                <a:spcPct val="80000"/>
              </a:lnSpc>
            </a:pPr>
            <a:r>
              <a:rPr lang="he-IL" sz="2200" smtClean="0">
                <a:solidFill>
                  <a:schemeClr val="bg1"/>
                </a:solidFill>
              </a:rPr>
              <a:t>השוואה אישית. האדם נוהג להשוות את יכולותיו לאחרים בסיטואציות רבות.</a:t>
            </a:r>
          </a:p>
          <a:p>
            <a:pPr lvl="1">
              <a:lnSpc>
                <a:spcPct val="80000"/>
              </a:lnSpc>
            </a:pPr>
            <a:r>
              <a:rPr lang="he-IL" sz="2000" smtClean="0">
                <a:solidFill>
                  <a:schemeClr val="bg1"/>
                </a:solidFill>
              </a:rPr>
              <a:t>הוא מתקשר טוב ממני.</a:t>
            </a:r>
          </a:p>
          <a:p>
            <a:pPr lvl="1">
              <a:lnSpc>
                <a:spcPct val="80000"/>
              </a:lnSpc>
            </a:pPr>
            <a:r>
              <a:rPr lang="he-IL" sz="2000" smtClean="0">
                <a:solidFill>
                  <a:schemeClr val="bg1"/>
                </a:solidFill>
              </a:rPr>
              <a:t>איזה קליטה יש לה, אני עוד לא הבנתי מה הנושא.</a:t>
            </a:r>
          </a:p>
          <a:p>
            <a:pPr lvl="1">
              <a:lnSpc>
                <a:spcPct val="80000"/>
              </a:lnSpc>
            </a:pPr>
            <a:r>
              <a:rPr lang="he-IL" sz="2000" smtClean="0">
                <a:solidFill>
                  <a:schemeClr val="bg1"/>
                </a:solidFill>
              </a:rPr>
              <a:t>העוף שאני מכין אף פעם לא יוצא כל כך רך.</a:t>
            </a:r>
          </a:p>
          <a:p>
            <a:pPr lvl="1">
              <a:lnSpc>
                <a:spcPct val="80000"/>
              </a:lnSpc>
            </a:pPr>
            <a:r>
              <a:rPr lang="he-IL" sz="2000" smtClean="0">
                <a:solidFill>
                  <a:schemeClr val="bg1"/>
                </a:solidFill>
              </a:rPr>
              <a:t>איך הוא עדיין לא הבין אני כבר נרדם...</a:t>
            </a:r>
          </a:p>
          <a:p>
            <a:pPr>
              <a:lnSpc>
                <a:spcPct val="80000"/>
              </a:lnSpc>
            </a:pPr>
            <a:r>
              <a:rPr lang="he-IL" sz="2200" smtClean="0">
                <a:solidFill>
                  <a:schemeClr val="bg1"/>
                </a:solidFill>
              </a:rPr>
              <a:t>יחוס עצמי: אדם מתייחס אל דברים שונים כאילו הם קשורים אליו.</a:t>
            </a:r>
          </a:p>
          <a:p>
            <a:pPr lvl="1">
              <a:lnSpc>
                <a:spcPct val="80000"/>
              </a:lnSpc>
            </a:pPr>
            <a:r>
              <a:rPr lang="he-IL" sz="2000" smtClean="0">
                <a:solidFill>
                  <a:schemeClr val="bg1"/>
                </a:solidFill>
              </a:rPr>
              <a:t>היא מתלוננת על החום, כוונתה לרמוז שהיינו צריכים לנסוע לחופשה באירופה.</a:t>
            </a:r>
          </a:p>
          <a:p>
            <a:pPr lvl="1">
              <a:lnSpc>
                <a:spcPct val="80000"/>
              </a:lnSpc>
            </a:pPr>
            <a:r>
              <a:rPr lang="he-IL" sz="2000" smtClean="0">
                <a:solidFill>
                  <a:schemeClr val="bg1"/>
                </a:solidFill>
              </a:rPr>
              <a:t>הם אינם מבטלים את הנסיעה לחיפה השנה, בטח הם לא רוצים לראות אותי.</a:t>
            </a:r>
          </a:p>
          <a:p>
            <a:pPr lvl="1">
              <a:lnSpc>
                <a:spcPct val="80000"/>
              </a:lnSpc>
            </a:pPr>
            <a:endParaRPr lang="he-IL" sz="2000" smtClean="0">
              <a:solidFill>
                <a:schemeClr val="bg1"/>
              </a:solidFill>
            </a:endParaRPr>
          </a:p>
          <a:p>
            <a:pPr lvl="1">
              <a:lnSpc>
                <a:spcPct val="80000"/>
              </a:lnSpc>
            </a:pPr>
            <a:endParaRPr lang="he-IL" sz="2000" smtClean="0"/>
          </a:p>
        </p:txBody>
      </p:sp>
    </p:spTree>
    <p:extLst>
      <p:ext uri="{BB962C8B-B14F-4D97-AF65-F5344CB8AC3E}">
        <p14:creationId xmlns:p14="http://schemas.microsoft.com/office/powerpoint/2010/main" xmlns="" val="38113905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r"/>
            <a:r>
              <a:rPr lang="he-IL" dirty="0" smtClean="0">
                <a:solidFill>
                  <a:srgbClr val="FF0000"/>
                </a:solidFill>
              </a:rPr>
              <a:t>טעויות חישבה - </a:t>
            </a:r>
            <a:r>
              <a:rPr lang="he-IL" b="1" dirty="0" smtClean="0">
                <a:solidFill>
                  <a:schemeClr val="bg1"/>
                </a:solidFill>
              </a:rPr>
              <a:t>הכל או כלום </a:t>
            </a:r>
            <a:endParaRPr lang="he-IL" dirty="0">
              <a:solidFill>
                <a:srgbClr val="FFC000"/>
              </a:solidFill>
            </a:endParaRPr>
          </a:p>
        </p:txBody>
      </p:sp>
      <p:sp>
        <p:nvSpPr>
          <p:cNvPr id="3" name="Content Placeholder 2"/>
          <p:cNvSpPr>
            <a:spLocks noGrp="1"/>
          </p:cNvSpPr>
          <p:nvPr>
            <p:ph sz="half" idx="1"/>
          </p:nvPr>
        </p:nvSpPr>
        <p:spPr>
          <a:xfrm>
            <a:off x="457200" y="0"/>
            <a:ext cx="4038600" cy="6354925"/>
          </a:xfrm>
        </p:spPr>
        <p:txBody>
          <a:bodyPr>
            <a:normAutofit lnSpcReduction="10000"/>
          </a:bodyPr>
          <a:lstStyle/>
          <a:p>
            <a:endParaRPr lang="he-IL" b="1" dirty="0" smtClean="0">
              <a:solidFill>
                <a:schemeClr val="bg1"/>
              </a:solidFill>
            </a:endParaRPr>
          </a:p>
          <a:p>
            <a:endParaRPr lang="he-IL" b="1" dirty="0" smtClean="0">
              <a:solidFill>
                <a:schemeClr val="bg1"/>
              </a:solidFill>
            </a:endParaRPr>
          </a:p>
          <a:p>
            <a:endParaRPr lang="he-IL" b="1" dirty="0" smtClean="0">
              <a:solidFill>
                <a:schemeClr val="bg1"/>
              </a:solidFill>
            </a:endParaRPr>
          </a:p>
          <a:p>
            <a:r>
              <a:rPr lang="he-IL" dirty="0" smtClean="0">
                <a:solidFill>
                  <a:schemeClr val="bg1"/>
                </a:solidFill>
              </a:rPr>
              <a:t> שיפוט אודות העצמי, חוויות</a:t>
            </a:r>
          </a:p>
          <a:p>
            <a:r>
              <a:rPr lang="he-IL" dirty="0" smtClean="0">
                <a:solidFill>
                  <a:schemeClr val="bg1"/>
                </a:solidFill>
              </a:rPr>
              <a:t>אישיות או אחרים אשר ממוקם וממופה תחת שתי קטגוריות: רק רע או רק טוב;</a:t>
            </a:r>
          </a:p>
          <a:p>
            <a:r>
              <a:rPr lang="he-IL" dirty="0" smtClean="0">
                <a:solidFill>
                  <a:schemeClr val="bg1"/>
                </a:solidFill>
              </a:rPr>
              <a:t>כשלון מוחלט או הצלחה מוחלטת; פגום לגמרי או מושלם לגמרי.</a:t>
            </a:r>
          </a:p>
          <a:p>
            <a:pPr lvl="1"/>
            <a:r>
              <a:rPr lang="he-IL" dirty="0" smtClean="0">
                <a:solidFill>
                  <a:schemeClr val="bg1"/>
                </a:solidFill>
              </a:rPr>
              <a:t>ציון במבחן</a:t>
            </a:r>
          </a:p>
          <a:p>
            <a:pPr lvl="1"/>
            <a:r>
              <a:rPr lang="he-IL" dirty="0" smtClean="0">
                <a:solidFill>
                  <a:schemeClr val="bg1"/>
                </a:solidFill>
              </a:rPr>
              <a:t>ארוחת החג</a:t>
            </a:r>
            <a:endParaRPr lang="he-IL" dirty="0">
              <a:solidFill>
                <a:schemeClr val="bg1"/>
              </a:solidFill>
            </a:endParaRPr>
          </a:p>
        </p:txBody>
      </p:sp>
      <p:pic>
        <p:nvPicPr>
          <p:cNvPr id="5" name="Content Placeholder 4" descr="טעויות חישבה.jpg"/>
          <p:cNvPicPr>
            <a:picLocks noGrp="1" noChangeAspect="1"/>
          </p:cNvPicPr>
          <p:nvPr>
            <p:ph sz="half" idx="2"/>
          </p:nvPr>
        </p:nvPicPr>
        <p:blipFill>
          <a:blip r:embed="rId2" cstate="print"/>
          <a:stretch>
            <a:fillRect/>
          </a:stretch>
        </p:blipFill>
        <p:spPr>
          <a:xfrm>
            <a:off x="5004048" y="1847307"/>
            <a:ext cx="3312368" cy="4561009"/>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r"/>
            <a:r>
              <a:rPr lang="he-IL" dirty="0" smtClean="0">
                <a:solidFill>
                  <a:srgbClr val="FF0000"/>
                </a:solidFill>
              </a:rPr>
              <a:t>חשיבה בשחור לבן</a:t>
            </a:r>
          </a:p>
        </p:txBody>
      </p:sp>
      <p:sp>
        <p:nvSpPr>
          <p:cNvPr id="20482" name="Content Placeholder 2"/>
          <p:cNvSpPr>
            <a:spLocks noGrp="1"/>
          </p:cNvSpPr>
          <p:nvPr>
            <p:ph idx="1"/>
          </p:nvPr>
        </p:nvSpPr>
        <p:spPr/>
        <p:txBody>
          <a:bodyPr/>
          <a:lstStyle/>
          <a:p>
            <a:r>
              <a:rPr lang="he-IL" smtClean="0">
                <a:solidFill>
                  <a:schemeClr val="bg1"/>
                </a:solidFill>
              </a:rPr>
              <a:t>התפיסה בחיים של עצמם ושל אחרים:</a:t>
            </a:r>
          </a:p>
          <a:p>
            <a:pPr lvl="1"/>
            <a:r>
              <a:rPr lang="he-IL" smtClean="0">
                <a:solidFill>
                  <a:schemeClr val="bg1"/>
                </a:solidFill>
              </a:rPr>
              <a:t>טוב / רע</a:t>
            </a:r>
          </a:p>
          <a:p>
            <a:pPr lvl="1"/>
            <a:r>
              <a:rPr lang="he-IL" smtClean="0">
                <a:solidFill>
                  <a:schemeClr val="bg1"/>
                </a:solidFill>
              </a:rPr>
              <a:t>נפלא / איום</a:t>
            </a:r>
          </a:p>
          <a:p>
            <a:pPr lvl="1"/>
            <a:r>
              <a:rPr lang="he-IL" smtClean="0">
                <a:solidFill>
                  <a:schemeClr val="bg1"/>
                </a:solidFill>
              </a:rPr>
              <a:t>מקסים / בלתי נסבל</a:t>
            </a:r>
          </a:p>
          <a:p>
            <a:pPr lvl="1">
              <a:buFont typeface="Wingdings 2" pitchFamily="18" charset="2"/>
              <a:buNone/>
            </a:pPr>
            <a:r>
              <a:rPr lang="he-IL" smtClean="0">
                <a:solidFill>
                  <a:schemeClr val="bg1"/>
                </a:solidFill>
              </a:rPr>
              <a:t>הסיכון הוא שאין מקום לטעויות (כי אם זה לא "לבן טהור" -&gt; זה שחור).</a:t>
            </a:r>
          </a:p>
          <a:p>
            <a:pPr lvl="1">
              <a:buFont typeface="Wingdings 2" pitchFamily="18" charset="2"/>
              <a:buNone/>
            </a:pPr>
            <a:r>
              <a:rPr lang="he-IL" smtClean="0">
                <a:solidFill>
                  <a:schemeClr val="bg1"/>
                </a:solidFill>
              </a:rPr>
              <a:t>בארוחת הערב הכרובית יצאה מלוחה מידי -&gt; אני ארגיש שהאוכל לא היה טעים.</a:t>
            </a:r>
          </a:p>
        </p:txBody>
      </p:sp>
    </p:spTree>
    <p:extLst>
      <p:ext uri="{BB962C8B-B14F-4D97-AF65-F5344CB8AC3E}">
        <p14:creationId xmlns:p14="http://schemas.microsoft.com/office/powerpoint/2010/main" xmlns="" val="5408008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r"/>
            <a:r>
              <a:rPr lang="he-IL" dirty="0" smtClean="0">
                <a:solidFill>
                  <a:srgbClr val="FF0000"/>
                </a:solidFill>
              </a:rPr>
              <a:t>טעויות חישבה - </a:t>
            </a:r>
            <a:r>
              <a:rPr lang="he-IL" b="1" dirty="0" smtClean="0">
                <a:solidFill>
                  <a:schemeClr val="bg1"/>
                </a:solidFill>
              </a:rPr>
              <a:t>חייביזים </a:t>
            </a:r>
            <a:endParaRPr lang="he-IL" dirty="0">
              <a:solidFill>
                <a:srgbClr val="FFC000"/>
              </a:solidFill>
            </a:endParaRPr>
          </a:p>
        </p:txBody>
      </p:sp>
      <p:sp>
        <p:nvSpPr>
          <p:cNvPr id="3" name="Content Placeholder 2"/>
          <p:cNvSpPr>
            <a:spLocks noGrp="1"/>
          </p:cNvSpPr>
          <p:nvPr>
            <p:ph sz="half" idx="1"/>
          </p:nvPr>
        </p:nvSpPr>
        <p:spPr>
          <a:xfrm>
            <a:off x="457200" y="0"/>
            <a:ext cx="4038600" cy="6354925"/>
          </a:xfrm>
        </p:spPr>
        <p:txBody>
          <a:bodyPr>
            <a:normAutofit/>
          </a:bodyPr>
          <a:lstStyle/>
          <a:p>
            <a:endParaRPr lang="he-IL" b="1" dirty="0" smtClean="0">
              <a:solidFill>
                <a:schemeClr val="bg1"/>
              </a:solidFill>
            </a:endParaRPr>
          </a:p>
          <a:p>
            <a:endParaRPr lang="he-IL" b="1" dirty="0" smtClean="0">
              <a:solidFill>
                <a:schemeClr val="bg1"/>
              </a:solidFill>
            </a:endParaRPr>
          </a:p>
          <a:p>
            <a:endParaRPr lang="he-IL" b="1" dirty="0" smtClean="0">
              <a:solidFill>
                <a:schemeClr val="bg1"/>
              </a:solidFill>
            </a:endParaRPr>
          </a:p>
          <a:p>
            <a:r>
              <a:rPr lang="he-IL" dirty="0" smtClean="0">
                <a:solidFill>
                  <a:schemeClr val="bg1"/>
                </a:solidFill>
              </a:rPr>
              <a:t>תחושה שחייבים לבצע משהו בצורה מסויימת ללא גמישות</a:t>
            </a:r>
          </a:p>
          <a:p>
            <a:pPr lvl="1"/>
            <a:r>
              <a:rPr lang="he-IL" dirty="0" smtClean="0">
                <a:solidFill>
                  <a:schemeClr val="bg1"/>
                </a:solidFill>
              </a:rPr>
              <a:t>ילדים, עבודה, הורים</a:t>
            </a:r>
            <a:endParaRPr lang="he-IL" dirty="0">
              <a:solidFill>
                <a:schemeClr val="bg1"/>
              </a:solidFill>
            </a:endParaRPr>
          </a:p>
        </p:txBody>
      </p:sp>
      <p:pic>
        <p:nvPicPr>
          <p:cNvPr id="5" name="Content Placeholder 4" descr="טעויות חישבה.jpg"/>
          <p:cNvPicPr>
            <a:picLocks noGrp="1" noChangeAspect="1"/>
          </p:cNvPicPr>
          <p:nvPr>
            <p:ph sz="half" idx="2"/>
          </p:nvPr>
        </p:nvPicPr>
        <p:blipFill>
          <a:blip r:embed="rId2" cstate="print"/>
          <a:stretch>
            <a:fillRect/>
          </a:stretch>
        </p:blipFill>
        <p:spPr>
          <a:xfrm>
            <a:off x="5004048" y="1847307"/>
            <a:ext cx="3312368" cy="4561009"/>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algn="r"/>
            <a:r>
              <a:rPr lang="he-IL" dirty="0" smtClean="0">
                <a:solidFill>
                  <a:srgbClr val="FF0000"/>
                </a:solidFill>
              </a:rPr>
              <a:t>הצבת דרישות מחייבות</a:t>
            </a:r>
          </a:p>
        </p:txBody>
      </p:sp>
      <p:sp>
        <p:nvSpPr>
          <p:cNvPr id="3" name="Content Placeholder 2"/>
          <p:cNvSpPr>
            <a:spLocks noGrp="1"/>
          </p:cNvSpPr>
          <p:nvPr>
            <p:ph idx="1"/>
          </p:nvPr>
        </p:nvSpPr>
        <p:spPr/>
        <p:txBody>
          <a:bodyPr>
            <a:normAutofit lnSpcReduction="10000"/>
          </a:bodyPr>
          <a:lstStyle/>
          <a:p>
            <a:pPr>
              <a:lnSpc>
                <a:spcPct val="90000"/>
              </a:lnSpc>
            </a:pPr>
            <a:r>
              <a:rPr lang="he-IL" smtClean="0">
                <a:solidFill>
                  <a:schemeClr val="bg1"/>
                </a:solidFill>
              </a:rPr>
              <a:t>כללים נוקשים, שסטייה מהם נחשבת מאוד שלילית:</a:t>
            </a:r>
          </a:p>
          <a:p>
            <a:pPr lvl="1">
              <a:lnSpc>
                <a:spcPct val="90000"/>
              </a:lnSpc>
            </a:pPr>
            <a:r>
              <a:rPr lang="he-IL" smtClean="0">
                <a:solidFill>
                  <a:schemeClr val="bg1"/>
                </a:solidFill>
              </a:rPr>
              <a:t>אני תמיד מגיע מוכן ללימודים.</a:t>
            </a:r>
          </a:p>
          <a:p>
            <a:pPr lvl="1">
              <a:lnSpc>
                <a:spcPct val="90000"/>
              </a:lnSpc>
            </a:pPr>
            <a:r>
              <a:rPr lang="he-IL" smtClean="0">
                <a:solidFill>
                  <a:schemeClr val="bg1"/>
                </a:solidFill>
              </a:rPr>
              <a:t>כל ערב אני מסדר את הבית.</a:t>
            </a:r>
          </a:p>
          <a:p>
            <a:pPr lvl="1">
              <a:lnSpc>
                <a:spcPct val="90000"/>
              </a:lnSpc>
            </a:pPr>
            <a:r>
              <a:rPr lang="he-IL" smtClean="0">
                <a:solidFill>
                  <a:schemeClr val="bg1"/>
                </a:solidFill>
              </a:rPr>
              <a:t>אני שומר על קשב רב בזמן שיחות.</a:t>
            </a:r>
          </a:p>
          <a:p>
            <a:pPr>
              <a:lnSpc>
                <a:spcPct val="90000"/>
              </a:lnSpc>
            </a:pPr>
            <a:r>
              <a:rPr lang="he-IL" smtClean="0">
                <a:solidFill>
                  <a:schemeClr val="bg1"/>
                </a:solidFill>
              </a:rPr>
              <a:t>אם אני או האחר יסטו מהכללים יעלה כעס או חרדה.</a:t>
            </a:r>
            <a:endParaRPr lang="en-US" smtClean="0">
              <a:solidFill>
                <a:schemeClr val="bg1"/>
              </a:solidFill>
              <a:cs typeface="David" pitchFamily="2" charset="-79"/>
            </a:endParaRPr>
          </a:p>
          <a:p>
            <a:pPr lvl="1">
              <a:lnSpc>
                <a:spcPct val="90000"/>
              </a:lnSpc>
            </a:pPr>
            <a:r>
              <a:rPr lang="he-IL" smtClean="0">
                <a:solidFill>
                  <a:schemeClr val="bg1"/>
                </a:solidFill>
              </a:rPr>
              <a:t>אני חייב להיות רגוע, אני צריך לסמוך רק על עצמי, אני חייב להיות הכי יעיל ולעזור לכולם.</a:t>
            </a:r>
          </a:p>
        </p:txBody>
      </p:sp>
    </p:spTree>
    <p:extLst>
      <p:ext uri="{BB962C8B-B14F-4D97-AF65-F5344CB8AC3E}">
        <p14:creationId xmlns:p14="http://schemas.microsoft.com/office/powerpoint/2010/main" xmlns="" val="22097673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sp>
        <p:nvSpPr>
          <p:cNvPr id="3" name="Content Placeholder 2"/>
          <p:cNvSpPr>
            <a:spLocks noGrp="1"/>
          </p:cNvSpPr>
          <p:nvPr>
            <p:ph idx="1"/>
          </p:nvPr>
        </p:nvSpPr>
        <p:spPr/>
        <p:txBody>
          <a:bodyPr/>
          <a:lstStyle/>
          <a:p>
            <a:endParaRPr lang="he-IL"/>
          </a:p>
        </p:txBody>
      </p:sp>
      <p:pic>
        <p:nvPicPr>
          <p:cNvPr id="6146" name="Picture 2" descr="http://www.levgame.net/wp-content/uploads/avira-k-600x389.jpg"/>
          <p:cNvPicPr>
            <a:picLocks noChangeAspect="1" noChangeArrowheads="1"/>
          </p:cNvPicPr>
          <p:nvPr/>
        </p:nvPicPr>
        <p:blipFill>
          <a:blip r:embed="rId2" cstate="print"/>
          <a:srcRect/>
          <a:stretch>
            <a:fillRect/>
          </a:stretch>
        </p:blipFill>
        <p:spPr bwMode="auto">
          <a:xfrm>
            <a:off x="755576" y="1124744"/>
            <a:ext cx="7885710" cy="5112568"/>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sp>
        <p:nvSpPr>
          <p:cNvPr id="3" name="Content Placeholder 2"/>
          <p:cNvSpPr>
            <a:spLocks noGrp="1"/>
          </p:cNvSpPr>
          <p:nvPr>
            <p:ph idx="1"/>
          </p:nvPr>
        </p:nvSpPr>
        <p:spPr/>
        <p:txBody>
          <a:bodyPr/>
          <a:lstStyle/>
          <a:p>
            <a:endParaRPr lang="he-IL"/>
          </a:p>
        </p:txBody>
      </p:sp>
      <p:pic>
        <p:nvPicPr>
          <p:cNvPr id="139266" name="Picture 2"/>
          <p:cNvPicPr>
            <a:picLocks noChangeAspect="1" noChangeArrowheads="1"/>
          </p:cNvPicPr>
          <p:nvPr/>
        </p:nvPicPr>
        <p:blipFill>
          <a:blip r:embed="rId2" cstate="print"/>
          <a:srcRect/>
          <a:stretch>
            <a:fillRect/>
          </a:stretch>
        </p:blipFill>
        <p:spPr bwMode="auto">
          <a:xfrm>
            <a:off x="395536" y="620688"/>
            <a:ext cx="8623101" cy="59271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sp>
        <p:nvSpPr>
          <p:cNvPr id="3" name="Content Placeholder 2"/>
          <p:cNvSpPr>
            <a:spLocks noGrp="1"/>
          </p:cNvSpPr>
          <p:nvPr>
            <p:ph idx="1"/>
          </p:nvPr>
        </p:nvSpPr>
        <p:spPr/>
        <p:txBody>
          <a:bodyPr/>
          <a:lstStyle/>
          <a:p>
            <a:endParaRPr lang="he-IL"/>
          </a:p>
        </p:txBody>
      </p:sp>
      <p:pic>
        <p:nvPicPr>
          <p:cNvPr id="140290" name="Picture 2"/>
          <p:cNvPicPr>
            <a:picLocks noChangeAspect="1" noChangeArrowheads="1"/>
          </p:cNvPicPr>
          <p:nvPr/>
        </p:nvPicPr>
        <p:blipFill>
          <a:blip r:embed="rId2" cstate="print"/>
          <a:srcRect/>
          <a:stretch>
            <a:fillRect/>
          </a:stretch>
        </p:blipFill>
        <p:spPr bwMode="auto">
          <a:xfrm>
            <a:off x="172762" y="548680"/>
            <a:ext cx="8688216"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sp>
        <p:nvSpPr>
          <p:cNvPr id="3" name="Content Placeholder 2"/>
          <p:cNvSpPr>
            <a:spLocks noGrp="1"/>
          </p:cNvSpPr>
          <p:nvPr>
            <p:ph idx="1"/>
          </p:nvPr>
        </p:nvSpPr>
        <p:spPr/>
        <p:txBody>
          <a:bodyPr/>
          <a:lstStyle/>
          <a:p>
            <a:endParaRPr lang="he-IL"/>
          </a:p>
        </p:txBody>
      </p:sp>
      <p:pic>
        <p:nvPicPr>
          <p:cNvPr id="29699" name="Picture 3" descr="C:\Users\USER\AppData\Local\Temp\msohtmlclip1\01\clip_image002.jpg"/>
          <p:cNvPicPr>
            <a:picLocks noChangeAspect="1" noChangeArrowheads="1"/>
          </p:cNvPicPr>
          <p:nvPr/>
        </p:nvPicPr>
        <p:blipFill>
          <a:blip r:embed="rId2" cstate="print"/>
          <a:srcRect/>
          <a:stretch>
            <a:fillRect/>
          </a:stretch>
        </p:blipFill>
        <p:spPr bwMode="auto">
          <a:xfrm>
            <a:off x="1043607" y="1628800"/>
            <a:ext cx="6822523" cy="4536504"/>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539552" y="1052736"/>
          <a:ext cx="8136904" cy="5139811"/>
        </p:xfrm>
        <a:graphic>
          <a:graphicData uri="http://schemas.openxmlformats.org/drawingml/2006/table">
            <a:tbl>
              <a:tblPr rtl="1">
                <a:tableStyleId>{3C2FFA5D-87B4-456A-9821-1D502468CF0F}</a:tableStyleId>
              </a:tblPr>
              <a:tblGrid>
                <a:gridCol w="8136904"/>
              </a:tblGrid>
              <a:tr h="847152">
                <a:tc>
                  <a:txBody>
                    <a:bodyPr/>
                    <a:lstStyle/>
                    <a:p>
                      <a:pPr algn="ctr" rtl="1">
                        <a:lnSpc>
                          <a:spcPct val="115000"/>
                        </a:lnSpc>
                        <a:spcAft>
                          <a:spcPts val="0"/>
                        </a:spcAft>
                      </a:pPr>
                      <a:r>
                        <a:rPr lang="he-IL" sz="5400" dirty="0"/>
                        <a:t>ארוע</a:t>
                      </a:r>
                      <a:endParaRPr lang="en-US" sz="54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933">
                <a:tc>
                  <a:txBody>
                    <a:bodyPr/>
                    <a:lstStyle/>
                    <a:p>
                      <a:pPr algn="r" rtl="1">
                        <a:lnSpc>
                          <a:spcPct val="115000"/>
                        </a:lnSpc>
                        <a:spcAft>
                          <a:spcPts val="0"/>
                        </a:spcAft>
                      </a:pPr>
                      <a:r>
                        <a:rPr lang="he-IL" sz="1800" dirty="0"/>
                        <a:t>אני קצת לפני העלייה לבמה, ומרגישה לחץ גדול</a:t>
                      </a:r>
                      <a:endParaRPr lang="en-US" sz="1800" dirty="0">
                        <a:latin typeface="Calibri"/>
                        <a:ea typeface="Calibri"/>
                        <a:cs typeface="Arial"/>
                      </a:endParaRPr>
                    </a:p>
                  </a:txBody>
                  <a:tcPr marL="68580" marR="68580" marT="0" marB="0">
                    <a:lnT w="12700" cap="flat" cmpd="sng" algn="ctr">
                      <a:solidFill>
                        <a:schemeClr val="tx1"/>
                      </a:solidFill>
                      <a:prstDash val="solid"/>
                      <a:round/>
                      <a:headEnd type="none" w="med" len="med"/>
                      <a:tailEnd type="none" w="med" len="med"/>
                    </a:lnT>
                  </a:tcPr>
                </a:tc>
              </a:tr>
              <a:tr h="465933">
                <a:tc>
                  <a:txBody>
                    <a:bodyPr/>
                    <a:lstStyle/>
                    <a:p>
                      <a:pPr algn="r" rtl="1">
                        <a:lnSpc>
                          <a:spcPct val="115000"/>
                        </a:lnSpc>
                        <a:spcAft>
                          <a:spcPts val="0"/>
                        </a:spcAft>
                      </a:pPr>
                      <a:r>
                        <a:rPr lang="he-IL" sz="1800" dirty="0"/>
                        <a:t>איך אני חושב מרגיש ומתנהג</a:t>
                      </a:r>
                      <a:endParaRPr lang="en-US" sz="1800" dirty="0">
                        <a:latin typeface="Calibri"/>
                        <a:ea typeface="Calibri"/>
                        <a:cs typeface="Arial"/>
                      </a:endParaRPr>
                    </a:p>
                  </a:txBody>
                  <a:tcPr marL="68580" marR="68580" marT="0" marB="0"/>
                </a:tc>
              </a:tr>
              <a:tr h="3261541">
                <a:tc>
                  <a:txBody>
                    <a:bodyPr/>
                    <a:lstStyle/>
                    <a:p>
                      <a:pPr algn="just" rtl="1">
                        <a:lnSpc>
                          <a:spcPct val="115000"/>
                        </a:lnSpc>
                        <a:spcAft>
                          <a:spcPts val="0"/>
                        </a:spcAft>
                      </a:pPr>
                      <a:r>
                        <a:rPr lang="he-IL" sz="1800" dirty="0"/>
                        <a:t>1. אני מאוד נלחצת, מרגישה חולה, אני חושבת שאני הולכת למות, אני עולה לבמה ורוקדת חלשה</a:t>
                      </a:r>
                      <a:endParaRPr lang="en-US" sz="1800" dirty="0"/>
                    </a:p>
                    <a:p>
                      <a:pPr algn="just" rtl="1">
                        <a:lnSpc>
                          <a:spcPct val="115000"/>
                        </a:lnSpc>
                        <a:spcAft>
                          <a:spcPts val="0"/>
                        </a:spcAft>
                      </a:pPr>
                      <a:r>
                        <a:rPr lang="he-IL" sz="1800" dirty="0"/>
                        <a:t>2. אני אומרת לעצמי שעוד מעט יקרה לי משהו, מרגישה לחוצה ומפוחדת, אני עומדת על הבמה ומרגישה בחלום. </a:t>
                      </a:r>
                      <a:r>
                        <a:rPr lang="en-US" sz="1800" dirty="0">
                          <a:sym typeface="Wingdings"/>
                        </a:rPr>
                        <a:t></a:t>
                      </a:r>
                      <a:endParaRPr lang="en-US" sz="1800" dirty="0"/>
                    </a:p>
                    <a:p>
                      <a:pPr algn="just" rtl="1">
                        <a:lnSpc>
                          <a:spcPct val="115000"/>
                        </a:lnSpc>
                        <a:spcAft>
                          <a:spcPts val="0"/>
                        </a:spcAft>
                      </a:pPr>
                      <a:r>
                        <a:rPr lang="he-IL" sz="1800" dirty="0"/>
                        <a:t> 3. אני אומרת לעצמי שהכל יהיה בסדר ואני רוקדת כבר הרבה שנים, מרגישה יותר ביטחון ורוקדת חזק.</a:t>
                      </a:r>
                      <a:endParaRPr lang="en-US" sz="1800" dirty="0"/>
                    </a:p>
                    <a:p>
                      <a:pPr algn="just" rtl="1">
                        <a:lnSpc>
                          <a:spcPct val="115000"/>
                        </a:lnSpc>
                        <a:spcAft>
                          <a:spcPts val="0"/>
                        </a:spcAft>
                      </a:pPr>
                      <a:r>
                        <a:rPr lang="he-IL" sz="1800" dirty="0"/>
                        <a:t>4. אני אומרת לעצמי, הרבה פעמים רקדתי על הבמה והצלחתי למרות מה שהרגשתי, אני מרגישה שמחה וגאה אני רוקדת חזק בטוח עם חיוך ולא עושה פשלות.</a:t>
                      </a:r>
                      <a:endParaRPr lang="en-US" sz="1800" dirty="0">
                        <a:latin typeface="Calibri"/>
                        <a:ea typeface="Calibri"/>
                        <a:cs typeface="Arial"/>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395536" y="764703"/>
          <a:ext cx="8064895" cy="5688632"/>
        </p:xfrm>
        <a:graphic>
          <a:graphicData uri="http://schemas.openxmlformats.org/drawingml/2006/table">
            <a:tbl>
              <a:tblPr rtl="1">
                <a:tableStyleId>{3C2FFA5D-87B4-456A-9821-1D502468CF0F}</a:tableStyleId>
              </a:tblPr>
              <a:tblGrid>
                <a:gridCol w="8064895"/>
              </a:tblGrid>
              <a:tr h="549626">
                <a:tc>
                  <a:txBody>
                    <a:bodyPr/>
                    <a:lstStyle/>
                    <a:p>
                      <a:pPr algn="ctr" rtl="1">
                        <a:lnSpc>
                          <a:spcPct val="115000"/>
                        </a:lnSpc>
                        <a:spcAft>
                          <a:spcPts val="0"/>
                        </a:spcAft>
                      </a:pPr>
                      <a:r>
                        <a:rPr lang="he-IL" sz="2000" dirty="0"/>
                        <a:t>תוצאות הבחירה שלי</a:t>
                      </a:r>
                      <a:endParaRPr lang="en-US" sz="1100" dirty="0">
                        <a:latin typeface="Calibri"/>
                        <a:ea typeface="Calibri"/>
                        <a:cs typeface="Arial"/>
                      </a:endParaRPr>
                    </a:p>
                  </a:txBody>
                  <a:tcPr marL="68580" marR="68580" marT="0" marB="0"/>
                </a:tc>
              </a:tr>
              <a:tr h="1511473">
                <a:tc>
                  <a:txBody>
                    <a:bodyPr/>
                    <a:lstStyle/>
                    <a:p>
                      <a:pPr marL="342900" lvl="0" indent="-342900" algn="r" rtl="1">
                        <a:lnSpc>
                          <a:spcPct val="115000"/>
                        </a:lnSpc>
                        <a:spcAft>
                          <a:spcPts val="0"/>
                        </a:spcAft>
                        <a:buFont typeface="+mj-lt"/>
                        <a:buAutoNum type="arabicPeriod"/>
                      </a:pPr>
                      <a:r>
                        <a:rPr lang="he-IL" sz="1600" dirty="0"/>
                        <a:t>אני עומדת לא זזה ומרגיש אין ליאוויר ושעוד שנייה אני מתעלפת ומרגישה בחילה ומתחילה לזמזם בקול </a:t>
                      </a:r>
                      <a:r>
                        <a:rPr lang="en-US" sz="1600" dirty="0">
                          <a:sym typeface="Wingdings"/>
                        </a:rPr>
                        <a:t></a:t>
                      </a:r>
                      <a:r>
                        <a:rPr lang="he-IL" sz="1600" dirty="0"/>
                        <a:t>. המורה מתעצבנת עלי והכל לא ניהיה בסדר אפילו עוד יותר גרוע אני עושה פדיחות בריקוד שלי  וגם בסולו שלי והמורה עוד יותר מתעצבנת וגם החברות שלי </a:t>
                      </a:r>
                      <a:r>
                        <a:rPr lang="he-IL" sz="1600" dirty="0" smtClean="0"/>
                        <a:t>וכל </a:t>
                      </a:r>
                      <a:r>
                        <a:rPr lang="he-IL" sz="1600" dirty="0"/>
                        <a:t>הקבוצה. </a:t>
                      </a:r>
                      <a:br>
                        <a:rPr lang="he-IL" sz="1600" dirty="0"/>
                      </a:br>
                      <a:r>
                        <a:rPr lang="he-IL" sz="1600" dirty="0"/>
                        <a:t>קבלי כבשה שחורה</a:t>
                      </a:r>
                      <a:endParaRPr lang="en-US" sz="1600" dirty="0">
                        <a:latin typeface="Calibri"/>
                        <a:ea typeface="Calibri"/>
                        <a:cs typeface="Arial"/>
                      </a:endParaRPr>
                    </a:p>
                  </a:txBody>
                  <a:tcPr marL="68580" marR="68580" marT="0" marB="0"/>
                </a:tc>
              </a:tr>
              <a:tr h="1209177">
                <a:tc>
                  <a:txBody>
                    <a:bodyPr/>
                    <a:lstStyle/>
                    <a:p>
                      <a:pPr marL="342900" lvl="0" indent="-342900" algn="r" rtl="1">
                        <a:lnSpc>
                          <a:spcPct val="115000"/>
                        </a:lnSpc>
                        <a:spcAft>
                          <a:spcPts val="0"/>
                        </a:spcAft>
                        <a:buFont typeface="+mj-lt"/>
                        <a:buNone/>
                      </a:pPr>
                      <a:r>
                        <a:rPr lang="he-IL" sz="1600" dirty="0" smtClean="0"/>
                        <a:t>2.   אני </a:t>
                      </a:r>
                      <a:r>
                        <a:rPr lang="he-IL" sz="1600" dirty="0"/>
                        <a:t>מרגישה שאין לי אוויר ובוכה אני רוצה את אמא אני מלחיצה את המורה ומעצבנת אותה החברות שלי מנסות לשכנע אותי שהכל בסדר אבל זה לא עוזר אני עולה לבמה ורואה גהינום אני רוקדת חלש וכולם אומרים לי שהייתי גרועה ושעשיתי להם פדיחות </a:t>
                      </a:r>
                      <a:r>
                        <a:rPr lang="he-IL" sz="1600" u="sng" dirty="0"/>
                        <a:t>אני לא נהנת בכלל</a:t>
                      </a:r>
                      <a:r>
                        <a:rPr lang="he-IL" sz="1600" dirty="0"/>
                        <a:t>.</a:t>
                      </a:r>
                      <a:br>
                        <a:rPr lang="he-IL" sz="1600" dirty="0"/>
                      </a:br>
                      <a:r>
                        <a:rPr lang="he-IL" sz="1600" dirty="0"/>
                        <a:t>קבלי כבשה אדומה</a:t>
                      </a:r>
                      <a:endParaRPr lang="en-US" sz="1600" dirty="0">
                        <a:latin typeface="Calibri"/>
                        <a:ea typeface="Calibri"/>
                        <a:cs typeface="Arial"/>
                      </a:endParaRPr>
                    </a:p>
                  </a:txBody>
                  <a:tcPr marL="68580" marR="68580" marT="0" marB="0"/>
                </a:tc>
              </a:tr>
              <a:tr h="1511473">
                <a:tc>
                  <a:txBody>
                    <a:bodyPr/>
                    <a:lstStyle/>
                    <a:p>
                      <a:pPr marL="342900" lvl="0" indent="-342900" algn="r" rtl="1">
                        <a:lnSpc>
                          <a:spcPct val="115000"/>
                        </a:lnSpc>
                        <a:spcAft>
                          <a:spcPts val="0"/>
                        </a:spcAft>
                        <a:buFont typeface="+mj-lt"/>
                        <a:buNone/>
                      </a:pPr>
                      <a:r>
                        <a:rPr lang="he-IL" sz="1600" dirty="0" smtClean="0"/>
                        <a:t>3.   אני </a:t>
                      </a:r>
                      <a:r>
                        <a:rPr lang="he-IL" sz="1600" dirty="0"/>
                        <a:t>נרגעת קצת והכול בסדר אבל עדיין קצת פוחדת אבל  ישנה בסדר במחשבה שהכל טוב ושהיה כיף  נ.ב </a:t>
                      </a:r>
                      <a:endParaRPr lang="en-US" sz="1600" dirty="0"/>
                    </a:p>
                    <a:p>
                      <a:pPr marL="457200" algn="r" rtl="1">
                        <a:lnSpc>
                          <a:spcPct val="115000"/>
                        </a:lnSpc>
                        <a:spcAft>
                          <a:spcPts val="0"/>
                        </a:spcAft>
                      </a:pPr>
                      <a:r>
                        <a:rPr lang="he-IL" sz="1600" dirty="0"/>
                        <a:t>אחר שאני מסיימת לרקוד אני אוכלת ומרגיש הקלה וזה גורם לי להרגיש יותר טוב</a:t>
                      </a:r>
                      <a:r>
                        <a:rPr lang="en-US" sz="1600" dirty="0">
                          <a:sym typeface="Wingdings"/>
                        </a:rPr>
                        <a:t></a:t>
                      </a:r>
                      <a:endParaRPr lang="en-US" sz="1600" dirty="0"/>
                    </a:p>
                    <a:p>
                      <a:pPr marL="457200" algn="r" rtl="1">
                        <a:lnSpc>
                          <a:spcPct val="115000"/>
                        </a:lnSpc>
                        <a:spcAft>
                          <a:spcPts val="0"/>
                        </a:spcAft>
                      </a:pPr>
                      <a:r>
                        <a:rPr lang="he-IL" sz="1600" dirty="0"/>
                        <a:t>. </a:t>
                      </a:r>
                      <a:r>
                        <a:rPr lang="en-US" sz="1600" dirty="0">
                          <a:sym typeface="Wingdings"/>
                        </a:rPr>
                        <a:t></a:t>
                      </a:r>
                      <a:r>
                        <a:rPr lang="he-IL" sz="1600" dirty="0"/>
                        <a:t/>
                      </a:r>
                      <a:br>
                        <a:rPr lang="he-IL" sz="1600" dirty="0"/>
                      </a:br>
                      <a:r>
                        <a:rPr lang="he-IL" sz="1600" dirty="0"/>
                        <a:t>קבלי כבשה תכלת</a:t>
                      </a:r>
                      <a:endParaRPr lang="en-US" sz="1600" dirty="0">
                        <a:latin typeface="Calibri"/>
                        <a:ea typeface="Calibri"/>
                        <a:cs typeface="Arial"/>
                      </a:endParaRPr>
                    </a:p>
                  </a:txBody>
                  <a:tcPr marL="68580" marR="68580" marT="0" marB="0"/>
                </a:tc>
              </a:tr>
              <a:tr h="906883">
                <a:tc>
                  <a:txBody>
                    <a:bodyPr/>
                    <a:lstStyle/>
                    <a:p>
                      <a:pPr marL="342900" lvl="0" indent="-342900" algn="r" rtl="1">
                        <a:lnSpc>
                          <a:spcPct val="115000"/>
                        </a:lnSpc>
                        <a:spcAft>
                          <a:spcPts val="0"/>
                        </a:spcAft>
                        <a:buFont typeface="+mj-lt"/>
                        <a:buNone/>
                      </a:pPr>
                      <a:r>
                        <a:rPr lang="he-IL" sz="1600" dirty="0" smtClean="0"/>
                        <a:t>4.   </a:t>
                      </a:r>
                      <a:r>
                        <a:rPr lang="he-IL" sz="1600" dirty="0"/>
                        <a:t>אני מרגיעה את עצמי והכל בסדר אני רוקדת חזק ואומרים לי ש אני רקדתי מצויייןןןן ואני נהנהת מאוד </a:t>
                      </a:r>
                      <a:r>
                        <a:rPr lang="he-IL" sz="1600" u="sng" dirty="0"/>
                        <a:t>ואוכלת</a:t>
                      </a:r>
                      <a:r>
                        <a:rPr lang="he-IL" sz="1600" dirty="0"/>
                        <a:t>. </a:t>
                      </a:r>
                      <a:r>
                        <a:rPr lang="en-US" sz="1600" dirty="0">
                          <a:sym typeface="Wingdings"/>
                        </a:rPr>
                        <a:t></a:t>
                      </a:r>
                      <a:r>
                        <a:rPr lang="en-US" sz="1600" dirty="0"/>
                        <a:t> </a:t>
                      </a:r>
                      <a:r>
                        <a:rPr lang="en-US" sz="1600" dirty="0">
                          <a:sym typeface="Wingdings"/>
                        </a:rPr>
                        <a:t></a:t>
                      </a:r>
                      <a:r>
                        <a:rPr lang="he-IL" sz="1600" dirty="0"/>
                        <a:t/>
                      </a:r>
                      <a:br>
                        <a:rPr lang="he-IL" sz="1600" dirty="0"/>
                      </a:br>
                      <a:r>
                        <a:rPr lang="he-IL" sz="1600" dirty="0"/>
                        <a:t>קבלי כבשה סגולה</a:t>
                      </a:r>
                      <a:endParaRPr lang="en-US" sz="1600" dirty="0">
                        <a:latin typeface="Calibri"/>
                        <a:ea typeface="Calibri"/>
                        <a:cs typeface="Arial"/>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ספירת מחשבות</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251520" y="2276872"/>
          <a:ext cx="8229600" cy="3114040"/>
        </p:xfrm>
        <a:graphic>
          <a:graphicData uri="http://schemas.openxmlformats.org/drawingml/2006/table">
            <a:tbl>
              <a:tblPr rtl="1" firstRow="1" firstCol="1" bandRow="1">
                <a:tableStyleId>{5C22544A-7EE6-4342-B048-85BDC9FD1C3A}</a:tableStyleId>
              </a:tblPr>
              <a:tblGrid>
                <a:gridCol w="1028700"/>
                <a:gridCol w="1028700"/>
                <a:gridCol w="1028700"/>
                <a:gridCol w="1028700"/>
                <a:gridCol w="1028700"/>
                <a:gridCol w="1028700"/>
                <a:gridCol w="1028700"/>
                <a:gridCol w="1028700"/>
              </a:tblGrid>
              <a:tr h="370840">
                <a:tc>
                  <a:txBody>
                    <a:bodyPr/>
                    <a:lstStyle/>
                    <a:p>
                      <a:pPr rtl="1"/>
                      <a:endParaRPr lang="he-IL" dirty="0"/>
                    </a:p>
                  </a:txBody>
                  <a:tcPr/>
                </a:tc>
                <a:tc>
                  <a:txBody>
                    <a:bodyPr/>
                    <a:lstStyle/>
                    <a:p>
                      <a:pPr rtl="1"/>
                      <a:r>
                        <a:rPr lang="he-IL" dirty="0" smtClean="0"/>
                        <a:t>ראשון</a:t>
                      </a:r>
                      <a:endParaRPr lang="he-IL" dirty="0"/>
                    </a:p>
                  </a:txBody>
                  <a:tcPr/>
                </a:tc>
                <a:tc>
                  <a:txBody>
                    <a:bodyPr/>
                    <a:lstStyle/>
                    <a:p>
                      <a:pPr rtl="1"/>
                      <a:r>
                        <a:rPr lang="he-IL" dirty="0" smtClean="0"/>
                        <a:t>שני</a:t>
                      </a:r>
                      <a:endParaRPr lang="he-IL" dirty="0"/>
                    </a:p>
                  </a:txBody>
                  <a:tcPr/>
                </a:tc>
                <a:tc>
                  <a:txBody>
                    <a:bodyPr/>
                    <a:lstStyle/>
                    <a:p>
                      <a:pPr rtl="1"/>
                      <a:r>
                        <a:rPr lang="he-IL" dirty="0" smtClean="0"/>
                        <a:t>שלישי</a:t>
                      </a:r>
                      <a:endParaRPr lang="he-IL" dirty="0"/>
                    </a:p>
                  </a:txBody>
                  <a:tcPr/>
                </a:tc>
                <a:tc>
                  <a:txBody>
                    <a:bodyPr/>
                    <a:lstStyle/>
                    <a:p>
                      <a:pPr rtl="1"/>
                      <a:r>
                        <a:rPr lang="he-IL" dirty="0" smtClean="0"/>
                        <a:t>רביעי</a:t>
                      </a:r>
                      <a:endParaRPr lang="he-IL" dirty="0"/>
                    </a:p>
                  </a:txBody>
                  <a:tcPr/>
                </a:tc>
                <a:tc>
                  <a:txBody>
                    <a:bodyPr/>
                    <a:lstStyle/>
                    <a:p>
                      <a:pPr rtl="1"/>
                      <a:r>
                        <a:rPr lang="he-IL" dirty="0" smtClean="0"/>
                        <a:t>חמישי</a:t>
                      </a:r>
                      <a:endParaRPr lang="he-IL" dirty="0"/>
                    </a:p>
                  </a:txBody>
                  <a:tcPr/>
                </a:tc>
                <a:tc>
                  <a:txBody>
                    <a:bodyPr/>
                    <a:lstStyle/>
                    <a:p>
                      <a:pPr rtl="1"/>
                      <a:r>
                        <a:rPr lang="he-IL" dirty="0" smtClean="0"/>
                        <a:t>שישי</a:t>
                      </a:r>
                      <a:endParaRPr lang="he-IL" dirty="0"/>
                    </a:p>
                  </a:txBody>
                  <a:tcPr/>
                </a:tc>
                <a:tc>
                  <a:txBody>
                    <a:bodyPr/>
                    <a:lstStyle/>
                    <a:p>
                      <a:pPr rtl="1"/>
                      <a:r>
                        <a:rPr lang="he-IL" dirty="0" smtClean="0"/>
                        <a:t>שבת</a:t>
                      </a:r>
                      <a:endParaRPr lang="he-IL" dirty="0"/>
                    </a:p>
                  </a:txBody>
                  <a:tcPr/>
                </a:tc>
              </a:tr>
              <a:tr h="370840">
                <a:tc>
                  <a:txBody>
                    <a:bodyPr/>
                    <a:lstStyle/>
                    <a:p>
                      <a:pPr rtl="1"/>
                      <a:r>
                        <a:rPr lang="he-IL" dirty="0" smtClean="0"/>
                        <a:t>בוקר</a:t>
                      </a:r>
                      <a:endParaRPr lang="he-IL" dirty="0"/>
                    </a:p>
                  </a:txBody>
                  <a:tcPr/>
                </a:tc>
                <a:tc>
                  <a:txBody>
                    <a:bodyPr/>
                    <a:lstStyle/>
                    <a:p>
                      <a:pPr rtl="1"/>
                      <a:endParaRPr lang="he-IL" dirty="0" smtClean="0"/>
                    </a:p>
                    <a:p>
                      <a:pPr rtl="1"/>
                      <a:endParaRPr lang="he-IL" dirty="0" smtClean="0"/>
                    </a:p>
                    <a:p>
                      <a:pPr rtl="1"/>
                      <a:endParaRPr lang="he-IL" dirty="0"/>
                    </a:p>
                  </a:txBody>
                  <a:tcPr/>
                </a:tc>
                <a:tc>
                  <a:txBody>
                    <a:bodyPr/>
                    <a:lstStyle/>
                    <a:p>
                      <a:pPr rtl="1"/>
                      <a:endParaRPr lang="he-IL" dirty="0"/>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tr>
              <a:tr h="370840">
                <a:tc>
                  <a:txBody>
                    <a:bodyPr/>
                    <a:lstStyle/>
                    <a:p>
                      <a:pPr rtl="1"/>
                      <a:r>
                        <a:rPr lang="he-IL" dirty="0" smtClean="0"/>
                        <a:t>צהרים</a:t>
                      </a:r>
                      <a:endParaRPr lang="he-IL" dirty="0"/>
                    </a:p>
                  </a:txBody>
                  <a:tcPr/>
                </a:tc>
                <a:tc>
                  <a:txBody>
                    <a:bodyPr/>
                    <a:lstStyle/>
                    <a:p>
                      <a:pPr rtl="1"/>
                      <a:endParaRPr lang="he-IL" dirty="0" smtClean="0"/>
                    </a:p>
                    <a:p>
                      <a:pPr rtl="1"/>
                      <a:endParaRPr lang="he-IL" dirty="0" smtClean="0"/>
                    </a:p>
                    <a:p>
                      <a:pPr rtl="1"/>
                      <a:endParaRPr lang="he-IL" dirty="0"/>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tr>
              <a:tr h="370840">
                <a:tc>
                  <a:txBody>
                    <a:bodyPr/>
                    <a:lstStyle/>
                    <a:p>
                      <a:pPr rtl="1"/>
                      <a:r>
                        <a:rPr lang="he-IL" dirty="0" smtClean="0"/>
                        <a:t>ערב</a:t>
                      </a:r>
                      <a:endParaRPr lang="he-IL" dirty="0"/>
                    </a:p>
                  </a:txBody>
                  <a:tcPr/>
                </a:tc>
                <a:tc>
                  <a:txBody>
                    <a:bodyPr/>
                    <a:lstStyle/>
                    <a:p>
                      <a:pPr rtl="1"/>
                      <a:endParaRPr lang="he-IL" dirty="0" smtClean="0"/>
                    </a:p>
                    <a:p>
                      <a:pPr rtl="1"/>
                      <a:endParaRPr lang="he-IL" dirty="0" smtClean="0"/>
                    </a:p>
                    <a:p>
                      <a:pPr rtl="1"/>
                      <a:endParaRPr lang="he-IL" dirty="0"/>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dirty="0"/>
                    </a:p>
                  </a:txBody>
                  <a:tcPr/>
                </a:tc>
              </a:tr>
            </a:tbl>
          </a:graphicData>
        </a:graphic>
      </p:graphicFrame>
      <p:cxnSp>
        <p:nvCxnSpPr>
          <p:cNvPr id="6" name="Straight Connector 5"/>
          <p:cNvCxnSpPr/>
          <p:nvPr/>
        </p:nvCxnSpPr>
        <p:spPr>
          <a:xfrm rot="5400000">
            <a:off x="6516216" y="501317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6660232" y="501317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6804248" y="501317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6948264" y="501317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6444208" y="400506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6876256" y="400506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6732240" y="400506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6588224" y="400506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516216" y="30689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6516216" y="4005064"/>
            <a:ext cx="648072"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ספירת מחשבות</a:t>
            </a:r>
            <a:endParaRPr lang="he-IL" dirty="0">
              <a:solidFill>
                <a:srgbClr val="FF0000"/>
              </a:solidFill>
            </a:endParaRPr>
          </a:p>
        </p:txBody>
      </p:sp>
      <p:graphicFrame>
        <p:nvGraphicFramePr>
          <p:cNvPr id="4" name="Content Placeholder 3"/>
          <p:cNvGraphicFramePr>
            <a:graphicFrameLocks noGrp="1"/>
          </p:cNvGraphicFramePr>
          <p:nvPr>
            <p:ph idx="1"/>
          </p:nvPr>
        </p:nvGraphicFramePr>
        <p:xfrm>
          <a:off x="1187624" y="2204864"/>
          <a:ext cx="7355160" cy="3162966"/>
        </p:xfrm>
        <a:graphic>
          <a:graphicData uri="http://schemas.openxmlformats.org/drawingml/2006/table">
            <a:tbl>
              <a:tblPr rtl="1" firstRow="1" firstCol="1" bandRow="1">
                <a:tableStyleId>{5C22544A-7EE6-4342-B048-85BDC9FD1C3A}</a:tableStyleId>
              </a:tblPr>
              <a:tblGrid>
                <a:gridCol w="1004912"/>
                <a:gridCol w="2672668"/>
                <a:gridCol w="1838790"/>
                <a:gridCol w="1838790"/>
              </a:tblGrid>
              <a:tr h="140314">
                <a:tc>
                  <a:txBody>
                    <a:bodyPr/>
                    <a:lstStyle/>
                    <a:p>
                      <a:pPr rtl="1"/>
                      <a:endParaRPr lang="he-IL" dirty="0"/>
                    </a:p>
                  </a:txBody>
                  <a:tcPr/>
                </a:tc>
                <a:tc>
                  <a:txBody>
                    <a:bodyPr/>
                    <a:lstStyle/>
                    <a:p>
                      <a:pPr algn="ctr" rtl="1"/>
                      <a:r>
                        <a:rPr lang="he-IL" dirty="0" smtClean="0"/>
                        <a:t>פחד</a:t>
                      </a:r>
                      <a:r>
                        <a:rPr lang="he-IL" baseline="0" dirty="0" smtClean="0"/>
                        <a:t> מאסון</a:t>
                      </a:r>
                      <a:endParaRPr lang="he-IL" dirty="0"/>
                    </a:p>
                  </a:txBody>
                  <a:tcPr/>
                </a:tc>
                <a:tc>
                  <a:txBody>
                    <a:bodyPr/>
                    <a:lstStyle/>
                    <a:p>
                      <a:pPr rtl="1"/>
                      <a:r>
                        <a:rPr lang="he-IL" dirty="0" smtClean="0"/>
                        <a:t>יחוס</a:t>
                      </a:r>
                      <a:r>
                        <a:rPr lang="he-IL" baseline="0" dirty="0" smtClean="0"/>
                        <a:t> שלילי עצמי</a:t>
                      </a:r>
                      <a:endParaRPr lang="he-IL" dirty="0"/>
                    </a:p>
                  </a:txBody>
                  <a:tcPr/>
                </a:tc>
                <a:tc>
                  <a:txBody>
                    <a:bodyPr/>
                    <a:lstStyle/>
                    <a:p>
                      <a:pPr algn="ctr" rtl="1"/>
                      <a:r>
                        <a:rPr lang="he-IL" dirty="0" smtClean="0"/>
                        <a:t>עתיד</a:t>
                      </a:r>
                      <a:r>
                        <a:rPr lang="he-IL" baseline="0" dirty="0" smtClean="0"/>
                        <a:t> קודר</a:t>
                      </a:r>
                      <a:endParaRPr lang="he-IL" dirty="0"/>
                    </a:p>
                  </a:txBody>
                  <a:tcPr/>
                </a:tc>
              </a:tr>
              <a:tr h="932402">
                <a:tc>
                  <a:txBody>
                    <a:bodyPr/>
                    <a:lstStyle/>
                    <a:p>
                      <a:pPr rtl="1"/>
                      <a:r>
                        <a:rPr lang="he-IL" dirty="0" smtClean="0"/>
                        <a:t>בוקר</a:t>
                      </a:r>
                      <a:endParaRPr lang="he-IL" dirty="0"/>
                    </a:p>
                  </a:txBody>
                  <a:tcPr/>
                </a:tc>
                <a:tc>
                  <a:txBody>
                    <a:bodyPr/>
                    <a:lstStyle/>
                    <a:p>
                      <a:pPr rtl="1"/>
                      <a:endParaRPr lang="he-IL" dirty="0" smtClean="0"/>
                    </a:p>
                    <a:p>
                      <a:pPr rtl="1"/>
                      <a:endParaRPr lang="he-IL" dirty="0" smtClean="0"/>
                    </a:p>
                    <a:p>
                      <a:pPr rtl="1"/>
                      <a:endParaRPr lang="he-IL" dirty="0"/>
                    </a:p>
                  </a:txBody>
                  <a:tcPr/>
                </a:tc>
                <a:tc>
                  <a:txBody>
                    <a:bodyPr/>
                    <a:lstStyle/>
                    <a:p>
                      <a:pPr rtl="1"/>
                      <a:endParaRPr lang="he-IL" dirty="0"/>
                    </a:p>
                  </a:txBody>
                  <a:tcPr/>
                </a:tc>
                <a:tc>
                  <a:txBody>
                    <a:bodyPr/>
                    <a:lstStyle/>
                    <a:p>
                      <a:pPr rtl="1"/>
                      <a:endParaRPr lang="he-IL" dirty="0"/>
                    </a:p>
                  </a:txBody>
                  <a:tcPr/>
                </a:tc>
              </a:tr>
              <a:tr h="932402">
                <a:tc>
                  <a:txBody>
                    <a:bodyPr/>
                    <a:lstStyle/>
                    <a:p>
                      <a:pPr rtl="1"/>
                      <a:r>
                        <a:rPr lang="he-IL" dirty="0" smtClean="0"/>
                        <a:t>צהרים</a:t>
                      </a:r>
                      <a:endParaRPr lang="he-IL" dirty="0"/>
                    </a:p>
                  </a:txBody>
                  <a:tcPr/>
                </a:tc>
                <a:tc>
                  <a:txBody>
                    <a:bodyPr/>
                    <a:lstStyle/>
                    <a:p>
                      <a:pPr rtl="1"/>
                      <a:endParaRPr lang="he-IL" dirty="0" smtClean="0"/>
                    </a:p>
                    <a:p>
                      <a:pPr rtl="1"/>
                      <a:endParaRPr lang="he-IL" dirty="0" smtClean="0"/>
                    </a:p>
                    <a:p>
                      <a:pPr rtl="1"/>
                      <a:endParaRPr lang="he-IL" dirty="0"/>
                    </a:p>
                  </a:txBody>
                  <a:tcPr/>
                </a:tc>
                <a:tc>
                  <a:txBody>
                    <a:bodyPr/>
                    <a:lstStyle/>
                    <a:p>
                      <a:pPr rtl="1"/>
                      <a:endParaRPr lang="he-IL" dirty="0"/>
                    </a:p>
                  </a:txBody>
                  <a:tcPr/>
                </a:tc>
                <a:tc>
                  <a:txBody>
                    <a:bodyPr/>
                    <a:lstStyle/>
                    <a:p>
                      <a:pPr rtl="1"/>
                      <a:endParaRPr lang="he-IL" dirty="0"/>
                    </a:p>
                  </a:txBody>
                  <a:tcPr/>
                </a:tc>
              </a:tr>
              <a:tr h="932402">
                <a:tc>
                  <a:txBody>
                    <a:bodyPr/>
                    <a:lstStyle/>
                    <a:p>
                      <a:pPr rtl="1"/>
                      <a:r>
                        <a:rPr lang="he-IL" dirty="0" smtClean="0"/>
                        <a:t>ערב</a:t>
                      </a:r>
                      <a:endParaRPr lang="he-IL" dirty="0"/>
                    </a:p>
                  </a:txBody>
                  <a:tcPr/>
                </a:tc>
                <a:tc>
                  <a:txBody>
                    <a:bodyPr/>
                    <a:lstStyle/>
                    <a:p>
                      <a:pPr rtl="1"/>
                      <a:endParaRPr lang="he-IL" dirty="0" smtClean="0"/>
                    </a:p>
                    <a:p>
                      <a:pPr rtl="1"/>
                      <a:endParaRPr lang="he-IL" dirty="0" smtClean="0"/>
                    </a:p>
                    <a:p>
                      <a:pPr rtl="1"/>
                      <a:endParaRPr lang="he-IL" dirty="0"/>
                    </a:p>
                  </a:txBody>
                  <a:tcPr/>
                </a:tc>
                <a:tc>
                  <a:txBody>
                    <a:bodyPr/>
                    <a:lstStyle/>
                    <a:p>
                      <a:pPr rtl="1"/>
                      <a:endParaRPr lang="he-IL" dirty="0"/>
                    </a:p>
                  </a:txBody>
                  <a:tcPr/>
                </a:tc>
                <a:tc>
                  <a:txBody>
                    <a:bodyPr/>
                    <a:lstStyle/>
                    <a:p>
                      <a:pPr rtl="1"/>
                      <a:endParaRPr lang="he-IL" dirty="0"/>
                    </a:p>
                  </a:txBody>
                  <a:tcPr/>
                </a:tc>
              </a:tr>
            </a:tbl>
          </a:graphicData>
        </a:graphic>
      </p:graphicFrame>
      <p:cxnSp>
        <p:nvCxnSpPr>
          <p:cNvPr id="6" name="Straight Connector 5"/>
          <p:cNvCxnSpPr/>
          <p:nvPr/>
        </p:nvCxnSpPr>
        <p:spPr>
          <a:xfrm rot="5400000">
            <a:off x="6660232" y="48691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6732240" y="48691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6804248" y="48691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6876256" y="48691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6444208" y="378904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6876256" y="378904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6732240" y="378904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6588224" y="378904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444208" y="285293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6516216" y="3789040"/>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3491880" y="270892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3635896" y="270892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3635896" y="364502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3779912" y="364502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3491880" y="364502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1907704" y="278092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1475656" y="364502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1763688" y="364502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1619672" y="3645024"/>
            <a:ext cx="288032"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457200" y="1600200"/>
          <a:ext cx="8229600" cy="74168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endParaRPr lang="he-IL"/>
                    </a:p>
                  </a:txBody>
                  <a:tcPr/>
                </a:tc>
                <a:tc>
                  <a:txBody>
                    <a:bodyPr/>
                    <a:lstStyle/>
                    <a:p>
                      <a:pPr rtl="1"/>
                      <a:endParaRPr lang="he-IL"/>
                    </a:p>
                  </a:txBody>
                  <a:tcPr/>
                </a:tc>
                <a:tc>
                  <a:txBody>
                    <a:bodyPr/>
                    <a:lstStyle/>
                    <a:p>
                      <a:pPr rtl="1"/>
                      <a:endParaRPr lang="he-IL"/>
                    </a:p>
                  </a:txBody>
                  <a:tcPr/>
                </a:tc>
              </a:tr>
            </a:tbl>
          </a:graphicData>
        </a:graphic>
      </p:graphicFrame>
      <p:graphicFrame>
        <p:nvGraphicFramePr>
          <p:cNvPr id="5" name="Table 4"/>
          <p:cNvGraphicFramePr>
            <a:graphicFrameLocks noGrp="1"/>
          </p:cNvGraphicFramePr>
          <p:nvPr/>
        </p:nvGraphicFramePr>
        <p:xfrm>
          <a:off x="539552" y="2492896"/>
          <a:ext cx="8112224" cy="249428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endParaRPr lang="he-IL"/>
                    </a:p>
                  </a:txBody>
                  <a:tcPr/>
                </a:tc>
              </a:tr>
              <a:tr h="370840">
                <a:tc>
                  <a:txBody>
                    <a:bodyPr/>
                    <a:lstStyle/>
                    <a:p>
                      <a:pPr rtl="1"/>
                      <a:r>
                        <a:rPr lang="he-IL" dirty="0" smtClean="0"/>
                        <a:t>ראיות בעד</a:t>
                      </a:r>
                      <a:endParaRPr lang="he-IL" dirty="0"/>
                    </a:p>
                  </a:txBody>
                  <a:tcPr/>
                </a:tc>
                <a:tc>
                  <a:txBody>
                    <a:bodyPr/>
                    <a:lstStyle/>
                    <a:p>
                      <a:pPr rtl="1"/>
                      <a:endParaRPr lang="he-IL"/>
                    </a:p>
                  </a:txBody>
                  <a:tcPr/>
                </a:tc>
              </a:tr>
              <a:tr h="370840">
                <a:tc>
                  <a:txBody>
                    <a:bodyPr/>
                    <a:lstStyle/>
                    <a:p>
                      <a:pPr rtl="1"/>
                      <a:r>
                        <a:rPr lang="he-IL" dirty="0" smtClean="0"/>
                        <a:t>ראיות נגד</a:t>
                      </a:r>
                      <a:endParaRPr lang="he-IL" dirty="0"/>
                    </a:p>
                  </a:txBody>
                  <a:tcPr/>
                </a:tc>
                <a:tc>
                  <a:txBody>
                    <a:bodyPr/>
                    <a:lstStyle/>
                    <a:p>
                      <a:pPr rtl="1"/>
                      <a:endParaRPr lang="he-IL"/>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457200" y="1600200"/>
          <a:ext cx="8229600" cy="74168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endParaRPr lang="he-IL"/>
                    </a:p>
                  </a:txBody>
                  <a:tcPr/>
                </a:tc>
                <a:tc>
                  <a:txBody>
                    <a:bodyPr/>
                    <a:lstStyle/>
                    <a:p>
                      <a:pPr rtl="1"/>
                      <a:endParaRPr lang="he-IL"/>
                    </a:p>
                  </a:txBody>
                  <a:tcPr/>
                </a:tc>
                <a:tc>
                  <a:txBody>
                    <a:bodyPr/>
                    <a:lstStyle/>
                    <a:p>
                      <a:pPr rtl="1"/>
                      <a:endParaRPr lang="he-IL"/>
                    </a:p>
                  </a:txBody>
                  <a:tcPr/>
                </a:tc>
              </a:tr>
            </a:tbl>
          </a:graphicData>
        </a:graphic>
      </p:graphicFrame>
      <p:graphicFrame>
        <p:nvGraphicFramePr>
          <p:cNvPr id="5" name="Table 4"/>
          <p:cNvGraphicFramePr>
            <a:graphicFrameLocks noGrp="1"/>
          </p:cNvGraphicFramePr>
          <p:nvPr/>
        </p:nvGraphicFramePr>
        <p:xfrm>
          <a:off x="539552" y="2492896"/>
          <a:ext cx="8112224" cy="249428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endParaRPr lang="he-IL"/>
                    </a:p>
                  </a:txBody>
                  <a:tcPr/>
                </a:tc>
              </a:tr>
              <a:tr h="370840">
                <a:tc>
                  <a:txBody>
                    <a:bodyPr/>
                    <a:lstStyle/>
                    <a:p>
                      <a:pPr rtl="1"/>
                      <a:r>
                        <a:rPr lang="he-IL" dirty="0" smtClean="0"/>
                        <a:t>ראיות בעד</a:t>
                      </a:r>
                      <a:endParaRPr lang="he-IL" dirty="0"/>
                    </a:p>
                  </a:txBody>
                  <a:tcPr/>
                </a:tc>
                <a:tc>
                  <a:txBody>
                    <a:bodyPr/>
                    <a:lstStyle/>
                    <a:p>
                      <a:pPr rtl="1"/>
                      <a:endParaRPr lang="he-IL"/>
                    </a:p>
                  </a:txBody>
                  <a:tcPr/>
                </a:tc>
              </a:tr>
              <a:tr h="370840">
                <a:tc>
                  <a:txBody>
                    <a:bodyPr/>
                    <a:lstStyle/>
                    <a:p>
                      <a:pPr rtl="1"/>
                      <a:r>
                        <a:rPr lang="he-IL" dirty="0" smtClean="0"/>
                        <a:t>ראיות נגד</a:t>
                      </a:r>
                      <a:endParaRPr lang="he-IL" dirty="0"/>
                    </a:p>
                  </a:txBody>
                  <a:tcPr/>
                </a:tc>
                <a:tc>
                  <a:txBody>
                    <a:bodyPr/>
                    <a:lstStyle/>
                    <a:p>
                      <a:pPr rtl="1"/>
                      <a:endParaRPr lang="he-IL"/>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539552" y="692696"/>
          <a:ext cx="8229600" cy="94996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lang="he-IL" sz="1600" dirty="0" smtClean="0">
                          <a:solidFill>
                            <a:schemeClr val="accent6">
                              <a:lumMod val="50000"/>
                            </a:schemeClr>
                          </a:solidFill>
                          <a:latin typeface="Rod" pitchFamily="49" charset="-79"/>
                          <a:cs typeface="Rod" pitchFamily="49" charset="-79"/>
                        </a:rPr>
                        <a:t>חבר לא</a:t>
                      </a:r>
                      <a:r>
                        <a:rPr lang="he-IL" sz="1600" baseline="0" dirty="0" smtClean="0">
                          <a:solidFill>
                            <a:schemeClr val="accent6">
                              <a:lumMod val="50000"/>
                            </a:schemeClr>
                          </a:solidFill>
                          <a:latin typeface="Rod" pitchFamily="49" charset="-79"/>
                          <a:cs typeface="Rod" pitchFamily="49" charset="-79"/>
                        </a:rPr>
                        <a:t> התקשר לומר שנה טובה</a:t>
                      </a:r>
                      <a:endParaRPr lang="he-IL" sz="1600" dirty="0">
                        <a:solidFill>
                          <a:schemeClr val="accent6">
                            <a:lumMod val="50000"/>
                          </a:schemeClr>
                        </a:solidFill>
                        <a:latin typeface="Rod" pitchFamily="49" charset="-79"/>
                        <a:cs typeface="Rod" pitchFamily="49" charset="-79"/>
                      </a:endParaRPr>
                    </a:p>
                  </a:txBody>
                  <a:tcPr/>
                </a:tc>
                <a:tc>
                  <a:txBody>
                    <a:bodyPr/>
                    <a:lstStyle/>
                    <a:p>
                      <a:pPr rtl="1"/>
                      <a:endParaRPr lang="he-IL" dirty="0"/>
                    </a:p>
                  </a:txBody>
                  <a:tcPr/>
                </a:tc>
                <a:tc>
                  <a:txBody>
                    <a:bodyPr/>
                    <a:lstStyle/>
                    <a:p>
                      <a:pPr rtl="1"/>
                      <a:endParaRPr lang="he-IL" dirty="0"/>
                    </a:p>
                  </a:txBody>
                  <a:tcPr/>
                </a:tc>
              </a:tr>
            </a:tbl>
          </a:graphicData>
        </a:graphic>
      </p:graphicFrame>
      <p:graphicFrame>
        <p:nvGraphicFramePr>
          <p:cNvPr id="5" name="Table 4"/>
          <p:cNvGraphicFramePr>
            <a:graphicFrameLocks noGrp="1"/>
          </p:cNvGraphicFramePr>
          <p:nvPr/>
        </p:nvGraphicFramePr>
        <p:xfrm>
          <a:off x="539552" y="2492896"/>
          <a:ext cx="8112224" cy="249428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endParaRPr lang="he-IL" dirty="0"/>
                    </a:p>
                  </a:txBody>
                  <a:tcPr/>
                </a:tc>
              </a:tr>
              <a:tr h="370840">
                <a:tc>
                  <a:txBody>
                    <a:bodyPr/>
                    <a:lstStyle/>
                    <a:p>
                      <a:pPr rtl="1"/>
                      <a:r>
                        <a:rPr lang="he-IL" dirty="0" smtClean="0"/>
                        <a:t>ראיות בעד</a:t>
                      </a:r>
                      <a:endParaRPr lang="he-IL" dirty="0"/>
                    </a:p>
                  </a:txBody>
                  <a:tcPr/>
                </a:tc>
                <a:tc>
                  <a:txBody>
                    <a:bodyPr/>
                    <a:lstStyle/>
                    <a:p>
                      <a:pPr rtl="1"/>
                      <a:endParaRPr lang="he-IL"/>
                    </a:p>
                  </a:txBody>
                  <a:tcPr/>
                </a:tc>
              </a:tr>
              <a:tr h="370840">
                <a:tc>
                  <a:txBody>
                    <a:bodyPr/>
                    <a:lstStyle/>
                    <a:p>
                      <a:pPr rtl="1"/>
                      <a:r>
                        <a:rPr lang="he-IL" dirty="0" smtClean="0"/>
                        <a:t>ראיות נגד</a:t>
                      </a:r>
                      <a:endParaRPr lang="he-IL" dirty="0"/>
                    </a:p>
                  </a:txBody>
                  <a:tcPr/>
                </a:tc>
                <a:tc>
                  <a:txBody>
                    <a:bodyPr/>
                    <a:lstStyle/>
                    <a:p>
                      <a:pPr rtl="1"/>
                      <a:endParaRPr lang="he-IL"/>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539552" y="404664"/>
          <a:ext cx="8229600" cy="143764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marL="0" algn="r" rtl="1" eaLnBrk="1" latinLnBrk="0" hangingPunct="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marL="0" algn="r" rtl="1" eaLnBrk="1" latinLnBrk="0" hangingPunct="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marL="0" algn="r" rtl="1" eaLnBrk="1" latinLnBrk="0" hangingPunct="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endParaRPr lang="he-IL" dirty="0"/>
                    </a:p>
                  </a:txBody>
                  <a:tcPr/>
                </a:tc>
              </a:tr>
            </a:tbl>
          </a:graphicData>
        </a:graphic>
      </p:graphicFrame>
      <p:graphicFrame>
        <p:nvGraphicFramePr>
          <p:cNvPr id="5" name="Table 4"/>
          <p:cNvGraphicFramePr>
            <a:graphicFrameLocks noGrp="1"/>
          </p:cNvGraphicFramePr>
          <p:nvPr/>
        </p:nvGraphicFramePr>
        <p:xfrm>
          <a:off x="539552" y="2492896"/>
          <a:ext cx="8112224" cy="249428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endParaRPr lang="he-IL"/>
                    </a:p>
                  </a:txBody>
                  <a:tcPr/>
                </a:tc>
              </a:tr>
              <a:tr h="370840">
                <a:tc>
                  <a:txBody>
                    <a:bodyPr/>
                    <a:lstStyle/>
                    <a:p>
                      <a:pPr rtl="1"/>
                      <a:r>
                        <a:rPr lang="he-IL" dirty="0" smtClean="0"/>
                        <a:t>ראיות בעד</a:t>
                      </a:r>
                      <a:endParaRPr lang="he-IL" dirty="0"/>
                    </a:p>
                  </a:txBody>
                  <a:tcPr/>
                </a:tc>
                <a:tc>
                  <a:txBody>
                    <a:bodyPr/>
                    <a:lstStyle/>
                    <a:p>
                      <a:pPr rtl="1"/>
                      <a:endParaRPr lang="he-IL"/>
                    </a:p>
                  </a:txBody>
                  <a:tcPr/>
                </a:tc>
              </a:tr>
              <a:tr h="370840">
                <a:tc>
                  <a:txBody>
                    <a:bodyPr/>
                    <a:lstStyle/>
                    <a:p>
                      <a:pPr rtl="1"/>
                      <a:r>
                        <a:rPr lang="he-IL" dirty="0" smtClean="0"/>
                        <a:t>ראיות נגד</a:t>
                      </a:r>
                      <a:endParaRPr lang="he-IL" dirty="0"/>
                    </a:p>
                  </a:txBody>
                  <a:tcPr/>
                </a:tc>
                <a:tc>
                  <a:txBody>
                    <a:bodyPr/>
                    <a:lstStyle/>
                    <a:p>
                      <a:pPr rtl="1"/>
                      <a:endParaRPr lang="he-IL"/>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611560" y="332656"/>
          <a:ext cx="8229600" cy="1498848"/>
        </p:xfrm>
        <a:graphic>
          <a:graphicData uri="http://schemas.openxmlformats.org/drawingml/2006/table">
            <a:tbl>
              <a:tblPr rtl="1" firstRow="1" bandRow="1">
                <a:tableStyleId>{5C22544A-7EE6-4342-B048-85BDC9FD1C3A}</a:tableStyleId>
              </a:tblPr>
              <a:tblGrid>
                <a:gridCol w="2743200"/>
                <a:gridCol w="2743200"/>
                <a:gridCol w="2743200"/>
              </a:tblGrid>
              <a:tr h="432048">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rtl="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כעס 85%</a:t>
                      </a:r>
                    </a:p>
                    <a:p>
                      <a:pPr rtl="1"/>
                      <a:r>
                        <a:rPr kumimoji="0" lang="he-IL" sz="1600" kern="1200" dirty="0" smtClean="0">
                          <a:solidFill>
                            <a:schemeClr val="accent6">
                              <a:lumMod val="50000"/>
                            </a:schemeClr>
                          </a:solidFill>
                          <a:latin typeface="Rod" pitchFamily="49" charset="-79"/>
                          <a:ea typeface="+mn-ea"/>
                          <a:cs typeface="Rod" pitchFamily="49" charset="-79"/>
                        </a:rPr>
                        <a:t>עלבון 92%</a:t>
                      </a:r>
                    </a:p>
                    <a:p>
                      <a:pPr rtl="1"/>
                      <a:r>
                        <a:rPr kumimoji="0" lang="he-IL" sz="1600" kern="1200" dirty="0" smtClean="0">
                          <a:solidFill>
                            <a:schemeClr val="accent6">
                              <a:lumMod val="50000"/>
                            </a:schemeClr>
                          </a:solidFill>
                          <a:latin typeface="Rod" pitchFamily="49" charset="-79"/>
                          <a:ea typeface="+mn-ea"/>
                          <a:cs typeface="Rod" pitchFamily="49" charset="-79"/>
                        </a:rPr>
                        <a:t>אתעלם ממנו ולא אגיע לבר מצווה של הבן שלו</a:t>
                      </a:r>
                      <a:endParaRPr kumimoji="0" lang="he-IL" sz="1600" kern="1200" dirty="0">
                        <a:solidFill>
                          <a:schemeClr val="accent6">
                            <a:lumMod val="50000"/>
                          </a:schemeClr>
                        </a:solidFill>
                        <a:latin typeface="Rod" pitchFamily="49" charset="-79"/>
                        <a:ea typeface="+mn-ea"/>
                        <a:cs typeface="Rod" pitchFamily="49" charset="-79"/>
                      </a:endParaRPr>
                    </a:p>
                  </a:txBody>
                  <a:tcPr/>
                </a:tc>
              </a:tr>
            </a:tbl>
          </a:graphicData>
        </a:graphic>
      </p:graphicFrame>
      <p:graphicFrame>
        <p:nvGraphicFramePr>
          <p:cNvPr id="5" name="Table 4"/>
          <p:cNvGraphicFramePr>
            <a:graphicFrameLocks noGrp="1"/>
          </p:cNvGraphicFramePr>
          <p:nvPr/>
        </p:nvGraphicFramePr>
        <p:xfrm>
          <a:off x="539552" y="2492896"/>
          <a:ext cx="8112224" cy="249428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endParaRPr lang="he-IL" dirty="0"/>
                    </a:p>
                  </a:txBody>
                  <a:tcPr/>
                </a:tc>
              </a:tr>
              <a:tr h="370840">
                <a:tc>
                  <a:txBody>
                    <a:bodyPr/>
                    <a:lstStyle/>
                    <a:p>
                      <a:pPr rtl="1"/>
                      <a:r>
                        <a:rPr lang="he-IL" dirty="0" smtClean="0"/>
                        <a:t>ראיות בעד</a:t>
                      </a:r>
                      <a:endParaRPr lang="he-IL" dirty="0"/>
                    </a:p>
                  </a:txBody>
                  <a:tcPr/>
                </a:tc>
                <a:tc>
                  <a:txBody>
                    <a:bodyPr/>
                    <a:lstStyle/>
                    <a:p>
                      <a:pPr rtl="1"/>
                      <a:endParaRPr lang="he-IL"/>
                    </a:p>
                  </a:txBody>
                  <a:tcPr/>
                </a:tc>
              </a:tr>
              <a:tr h="370840">
                <a:tc>
                  <a:txBody>
                    <a:bodyPr/>
                    <a:lstStyle/>
                    <a:p>
                      <a:pPr rtl="1"/>
                      <a:r>
                        <a:rPr lang="he-IL" dirty="0" smtClean="0"/>
                        <a:t>ראיות נגד</a:t>
                      </a:r>
                      <a:endParaRPr lang="he-IL" dirty="0"/>
                    </a:p>
                  </a:txBody>
                  <a:tcPr/>
                </a:tc>
                <a:tc>
                  <a:txBody>
                    <a:bodyPr/>
                    <a:lstStyle/>
                    <a:p>
                      <a:pPr rtl="1"/>
                      <a:endParaRPr lang="he-IL"/>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611560" y="332656"/>
          <a:ext cx="8229600" cy="1498848"/>
        </p:xfrm>
        <a:graphic>
          <a:graphicData uri="http://schemas.openxmlformats.org/drawingml/2006/table">
            <a:tbl>
              <a:tblPr rtl="1" firstRow="1" bandRow="1">
                <a:tableStyleId>{5C22544A-7EE6-4342-B048-85BDC9FD1C3A}</a:tableStyleId>
              </a:tblPr>
              <a:tblGrid>
                <a:gridCol w="2743200"/>
                <a:gridCol w="2743200"/>
                <a:gridCol w="2743200"/>
              </a:tblGrid>
              <a:tr h="432048">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rtl="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כעס 85%</a:t>
                      </a:r>
                    </a:p>
                    <a:p>
                      <a:pPr rtl="1"/>
                      <a:r>
                        <a:rPr kumimoji="0" lang="he-IL" sz="1600" kern="1200" dirty="0" smtClean="0">
                          <a:solidFill>
                            <a:schemeClr val="accent6">
                              <a:lumMod val="50000"/>
                            </a:schemeClr>
                          </a:solidFill>
                          <a:latin typeface="Rod" pitchFamily="49" charset="-79"/>
                          <a:ea typeface="+mn-ea"/>
                          <a:cs typeface="Rod" pitchFamily="49" charset="-79"/>
                        </a:rPr>
                        <a:t>עלבון 92%</a:t>
                      </a:r>
                    </a:p>
                    <a:p>
                      <a:pPr rtl="1"/>
                      <a:r>
                        <a:rPr kumimoji="0" lang="he-IL" sz="1600" kern="1200" dirty="0" smtClean="0">
                          <a:solidFill>
                            <a:schemeClr val="accent6">
                              <a:lumMod val="50000"/>
                            </a:schemeClr>
                          </a:solidFill>
                          <a:latin typeface="Rod" pitchFamily="49" charset="-79"/>
                          <a:ea typeface="+mn-ea"/>
                          <a:cs typeface="Rod" pitchFamily="49" charset="-79"/>
                        </a:rPr>
                        <a:t>אתעלם ממנו ולא אגיע לבר מצווה של הבן שלו</a:t>
                      </a:r>
                      <a:endParaRPr kumimoji="0" lang="he-IL" sz="1600" kern="1200" dirty="0">
                        <a:solidFill>
                          <a:schemeClr val="accent6">
                            <a:lumMod val="50000"/>
                          </a:schemeClr>
                        </a:solidFill>
                        <a:latin typeface="Rod" pitchFamily="49" charset="-79"/>
                        <a:ea typeface="+mn-ea"/>
                        <a:cs typeface="Rod" pitchFamily="49" charset="-79"/>
                      </a:endParaRPr>
                    </a:p>
                  </a:txBody>
                  <a:tcPr/>
                </a:tc>
              </a:tr>
            </a:tbl>
          </a:graphicData>
        </a:graphic>
      </p:graphicFrame>
      <p:graphicFrame>
        <p:nvGraphicFramePr>
          <p:cNvPr id="5" name="Table 4"/>
          <p:cNvGraphicFramePr>
            <a:graphicFrameLocks noGrp="1"/>
          </p:cNvGraphicFramePr>
          <p:nvPr/>
        </p:nvGraphicFramePr>
        <p:xfrm>
          <a:off x="539552" y="2492896"/>
          <a:ext cx="8112224" cy="249428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קפיצה</a:t>
                      </a:r>
                      <a:r>
                        <a:rPr kumimoji="0" lang="he-IL" sz="1600" kern="1200" baseline="0" dirty="0" smtClean="0">
                          <a:solidFill>
                            <a:schemeClr val="accent6">
                              <a:lumMod val="50000"/>
                            </a:schemeClr>
                          </a:solidFill>
                          <a:latin typeface="Rod" pitchFamily="49" charset="-79"/>
                          <a:ea typeface="+mn-ea"/>
                          <a:cs typeface="Rod" pitchFamily="49" charset="-79"/>
                        </a:rPr>
                        <a:t> למסקנות, הכללת יתר</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בעד</a:t>
                      </a:r>
                      <a:endParaRPr lang="he-IL" dirty="0"/>
                    </a:p>
                  </a:txBody>
                  <a:tcPr/>
                </a:tc>
                <a:tc>
                  <a:txBody>
                    <a:bodyPr/>
                    <a:lstStyle/>
                    <a:p>
                      <a:pPr rtl="1"/>
                      <a:endParaRPr lang="he-IL"/>
                    </a:p>
                  </a:txBody>
                  <a:tcPr/>
                </a:tc>
              </a:tr>
              <a:tr h="370840">
                <a:tc>
                  <a:txBody>
                    <a:bodyPr/>
                    <a:lstStyle/>
                    <a:p>
                      <a:pPr rtl="1"/>
                      <a:r>
                        <a:rPr lang="he-IL" dirty="0" smtClean="0"/>
                        <a:t>ראיות נגד</a:t>
                      </a:r>
                      <a:endParaRPr lang="he-IL" dirty="0"/>
                    </a:p>
                  </a:txBody>
                  <a:tcPr/>
                </a:tc>
                <a:tc>
                  <a:txBody>
                    <a:bodyPr/>
                    <a:lstStyle/>
                    <a:p>
                      <a:pPr rtl="1"/>
                      <a:endParaRPr lang="he-IL"/>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611560" y="332656"/>
          <a:ext cx="8229600" cy="1498848"/>
        </p:xfrm>
        <a:graphic>
          <a:graphicData uri="http://schemas.openxmlformats.org/drawingml/2006/table">
            <a:tbl>
              <a:tblPr rtl="1" firstRow="1" bandRow="1">
                <a:tableStyleId>{5C22544A-7EE6-4342-B048-85BDC9FD1C3A}</a:tableStyleId>
              </a:tblPr>
              <a:tblGrid>
                <a:gridCol w="2743200"/>
                <a:gridCol w="2743200"/>
                <a:gridCol w="2743200"/>
              </a:tblGrid>
              <a:tr h="432048">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rtl="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כעס 85%</a:t>
                      </a:r>
                    </a:p>
                    <a:p>
                      <a:pPr rtl="1"/>
                      <a:r>
                        <a:rPr kumimoji="0" lang="he-IL" sz="1600" kern="1200" dirty="0" smtClean="0">
                          <a:solidFill>
                            <a:schemeClr val="accent6">
                              <a:lumMod val="50000"/>
                            </a:schemeClr>
                          </a:solidFill>
                          <a:latin typeface="Rod" pitchFamily="49" charset="-79"/>
                          <a:ea typeface="+mn-ea"/>
                          <a:cs typeface="Rod" pitchFamily="49" charset="-79"/>
                        </a:rPr>
                        <a:t>עלבון 92%</a:t>
                      </a:r>
                    </a:p>
                    <a:p>
                      <a:pPr rtl="1"/>
                      <a:r>
                        <a:rPr kumimoji="0" lang="he-IL" sz="1600" kern="1200" dirty="0" smtClean="0">
                          <a:solidFill>
                            <a:schemeClr val="accent6">
                              <a:lumMod val="50000"/>
                            </a:schemeClr>
                          </a:solidFill>
                          <a:latin typeface="Rod" pitchFamily="49" charset="-79"/>
                          <a:ea typeface="+mn-ea"/>
                          <a:cs typeface="Rod" pitchFamily="49" charset="-79"/>
                        </a:rPr>
                        <a:t>אתעלם ממנו ולא אגיע לבר מצווה של הבן שלו</a:t>
                      </a:r>
                      <a:endParaRPr kumimoji="0" lang="he-IL" sz="1600" kern="1200" dirty="0">
                        <a:solidFill>
                          <a:schemeClr val="accent6">
                            <a:lumMod val="50000"/>
                          </a:schemeClr>
                        </a:solidFill>
                        <a:latin typeface="Rod" pitchFamily="49" charset="-79"/>
                        <a:ea typeface="+mn-ea"/>
                        <a:cs typeface="Rod" pitchFamily="49" charset="-79"/>
                      </a:endParaRPr>
                    </a:p>
                  </a:txBody>
                  <a:tcPr/>
                </a:tc>
              </a:tr>
            </a:tbl>
          </a:graphicData>
        </a:graphic>
      </p:graphicFrame>
      <p:graphicFrame>
        <p:nvGraphicFramePr>
          <p:cNvPr id="5" name="Table 4"/>
          <p:cNvGraphicFramePr>
            <a:graphicFrameLocks noGrp="1"/>
          </p:cNvGraphicFramePr>
          <p:nvPr/>
        </p:nvGraphicFramePr>
        <p:xfrm>
          <a:off x="539552" y="2492896"/>
          <a:ext cx="8112224" cy="294640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קפיצה</a:t>
                      </a:r>
                      <a:r>
                        <a:rPr kumimoji="0" lang="he-IL" sz="1600" kern="1200" baseline="0" dirty="0" smtClean="0">
                          <a:solidFill>
                            <a:schemeClr val="accent6">
                              <a:lumMod val="50000"/>
                            </a:schemeClr>
                          </a:solidFill>
                          <a:latin typeface="Rod" pitchFamily="49" charset="-79"/>
                          <a:ea typeface="+mn-ea"/>
                          <a:cs typeface="Rod" pitchFamily="49" charset="-79"/>
                        </a:rPr>
                        <a:t> למסקנות, הכללת יתר</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בעד</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a:t>
                      </a:r>
                      <a:r>
                        <a:rPr kumimoji="0" lang="he-IL" sz="1600" kern="1200" baseline="0" dirty="0" smtClean="0">
                          <a:solidFill>
                            <a:schemeClr val="accent6">
                              <a:lumMod val="50000"/>
                            </a:schemeClr>
                          </a:solidFill>
                          <a:latin typeface="Rod" pitchFamily="49" charset="-79"/>
                          <a:ea typeface="+mn-ea"/>
                          <a:cs typeface="Rod" pitchFamily="49" charset="-79"/>
                        </a:rPr>
                        <a:t> תמיד מתקשר, הוא לא הגיע למפגש חברים שבו גם אני הייתי, הוא ביקש ממני עזרה עם העמסת הסכך בשנה שעברה.</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נגד</a:t>
                      </a:r>
                      <a:endParaRPr lang="he-IL" dirty="0"/>
                    </a:p>
                  </a:txBody>
                  <a:tcPr/>
                </a:tc>
                <a:tc>
                  <a:txBody>
                    <a:bodyPr/>
                    <a:lstStyle/>
                    <a:p>
                      <a:pPr rtl="1"/>
                      <a:endParaRPr lang="he-IL" dirty="0"/>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611560" y="332656"/>
          <a:ext cx="8229600" cy="1498848"/>
        </p:xfrm>
        <a:graphic>
          <a:graphicData uri="http://schemas.openxmlformats.org/drawingml/2006/table">
            <a:tbl>
              <a:tblPr rtl="1" firstRow="1" bandRow="1">
                <a:tableStyleId>{5C22544A-7EE6-4342-B048-85BDC9FD1C3A}</a:tableStyleId>
              </a:tblPr>
              <a:tblGrid>
                <a:gridCol w="2743200"/>
                <a:gridCol w="2743200"/>
                <a:gridCol w="2743200"/>
              </a:tblGrid>
              <a:tr h="432048">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rtl="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כעס 85%</a:t>
                      </a:r>
                    </a:p>
                    <a:p>
                      <a:pPr rtl="1"/>
                      <a:r>
                        <a:rPr kumimoji="0" lang="he-IL" sz="1600" kern="1200" dirty="0" smtClean="0">
                          <a:solidFill>
                            <a:schemeClr val="accent6">
                              <a:lumMod val="50000"/>
                            </a:schemeClr>
                          </a:solidFill>
                          <a:latin typeface="Rod" pitchFamily="49" charset="-79"/>
                          <a:ea typeface="+mn-ea"/>
                          <a:cs typeface="Rod" pitchFamily="49" charset="-79"/>
                        </a:rPr>
                        <a:t>עלבון 92%</a:t>
                      </a:r>
                    </a:p>
                    <a:p>
                      <a:pPr rtl="1"/>
                      <a:r>
                        <a:rPr kumimoji="0" lang="he-IL" sz="1600" kern="1200" dirty="0" smtClean="0">
                          <a:solidFill>
                            <a:schemeClr val="accent6">
                              <a:lumMod val="50000"/>
                            </a:schemeClr>
                          </a:solidFill>
                          <a:latin typeface="Rod" pitchFamily="49" charset="-79"/>
                          <a:ea typeface="+mn-ea"/>
                          <a:cs typeface="Rod" pitchFamily="49" charset="-79"/>
                        </a:rPr>
                        <a:t>אתעלם ממנו ולא אגיע לבר מצווה של הבן שלו</a:t>
                      </a:r>
                      <a:endParaRPr kumimoji="0" lang="he-IL" sz="1600" kern="1200" dirty="0">
                        <a:solidFill>
                          <a:schemeClr val="accent6">
                            <a:lumMod val="50000"/>
                          </a:schemeClr>
                        </a:solidFill>
                        <a:latin typeface="Rod" pitchFamily="49" charset="-79"/>
                        <a:ea typeface="+mn-ea"/>
                        <a:cs typeface="Rod" pitchFamily="49" charset="-79"/>
                      </a:endParaRPr>
                    </a:p>
                  </a:txBody>
                  <a:tcPr/>
                </a:tc>
              </a:tr>
            </a:tbl>
          </a:graphicData>
        </a:graphic>
      </p:graphicFrame>
      <p:graphicFrame>
        <p:nvGraphicFramePr>
          <p:cNvPr id="5" name="Table 4"/>
          <p:cNvGraphicFramePr>
            <a:graphicFrameLocks noGrp="1"/>
          </p:cNvGraphicFramePr>
          <p:nvPr/>
        </p:nvGraphicFramePr>
        <p:xfrm>
          <a:off x="539552" y="2492896"/>
          <a:ext cx="8112224" cy="388620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קפיצה</a:t>
                      </a:r>
                      <a:r>
                        <a:rPr kumimoji="0" lang="he-IL" sz="1600" kern="1200" baseline="0" dirty="0" smtClean="0">
                          <a:solidFill>
                            <a:schemeClr val="accent6">
                              <a:lumMod val="50000"/>
                            </a:schemeClr>
                          </a:solidFill>
                          <a:latin typeface="Rod" pitchFamily="49" charset="-79"/>
                          <a:ea typeface="+mn-ea"/>
                          <a:cs typeface="Rod" pitchFamily="49" charset="-79"/>
                        </a:rPr>
                        <a:t> למסקנות, הכללת יתר</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בעד</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a:t>
                      </a:r>
                      <a:r>
                        <a:rPr kumimoji="0" lang="he-IL" sz="1600" kern="1200" baseline="0" dirty="0" smtClean="0">
                          <a:solidFill>
                            <a:schemeClr val="accent6">
                              <a:lumMod val="50000"/>
                            </a:schemeClr>
                          </a:solidFill>
                          <a:latin typeface="Rod" pitchFamily="49" charset="-79"/>
                          <a:ea typeface="+mn-ea"/>
                          <a:cs typeface="Rod" pitchFamily="49" charset="-79"/>
                        </a:rPr>
                        <a:t> תמיד מתקשר, הוא לא הגיע למפגש חברים שבו גם אני הייתי, הוא ביקש ממני עזרה עם העמסת הסכך בשנה שעברה.</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נגד</a:t>
                      </a:r>
                      <a:endParaRPr lang="he-IL" dirty="0"/>
                    </a:p>
                  </a:txBody>
                  <a:tcPr/>
                </a:tc>
                <a:tc>
                  <a:txBody>
                    <a:bodyPr/>
                    <a:lstStyle/>
                    <a:p>
                      <a:pPr rtl="1"/>
                      <a:r>
                        <a:rPr kumimoji="0" lang="he-IL" sz="1600" kern="1200" baseline="0" dirty="0" smtClean="0">
                          <a:solidFill>
                            <a:schemeClr val="accent6">
                              <a:lumMod val="50000"/>
                            </a:schemeClr>
                          </a:solidFill>
                          <a:latin typeface="Rod" pitchFamily="49" charset="-79"/>
                          <a:ea typeface="+mn-ea"/>
                          <a:cs typeface="Rod" pitchFamily="49" charset="-79"/>
                        </a:rPr>
                        <a:t>הוא עסוק בבר מצווה של הבן שיהיה מייד לאחר החג, הוא הזמין אותי לבר-מצווה. לאורך השנים צלצל לברך גם שלא ביקש טובה. הוא "נעלם" מכל המפגשים החברתיים כפי שקרה גם כאשר הבן שלו נולד.</a:t>
                      </a:r>
                      <a:endParaRPr kumimoji="0" lang="he-IL" sz="1600"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611560" y="332656"/>
          <a:ext cx="8229600" cy="1498848"/>
        </p:xfrm>
        <a:graphic>
          <a:graphicData uri="http://schemas.openxmlformats.org/drawingml/2006/table">
            <a:tbl>
              <a:tblPr rtl="1" firstRow="1" bandRow="1">
                <a:tableStyleId>{5C22544A-7EE6-4342-B048-85BDC9FD1C3A}</a:tableStyleId>
              </a:tblPr>
              <a:tblGrid>
                <a:gridCol w="2743200"/>
                <a:gridCol w="2743200"/>
                <a:gridCol w="2743200"/>
              </a:tblGrid>
              <a:tr h="432048">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rtl="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כעס 85%</a:t>
                      </a:r>
                    </a:p>
                    <a:p>
                      <a:pPr rtl="1"/>
                      <a:r>
                        <a:rPr kumimoji="0" lang="he-IL" sz="1600" kern="1200" dirty="0" smtClean="0">
                          <a:solidFill>
                            <a:schemeClr val="accent6">
                              <a:lumMod val="50000"/>
                            </a:schemeClr>
                          </a:solidFill>
                          <a:latin typeface="Rod" pitchFamily="49" charset="-79"/>
                          <a:ea typeface="+mn-ea"/>
                          <a:cs typeface="Rod" pitchFamily="49" charset="-79"/>
                        </a:rPr>
                        <a:t>עלבון 92%</a:t>
                      </a:r>
                    </a:p>
                    <a:p>
                      <a:pPr rtl="1"/>
                      <a:r>
                        <a:rPr kumimoji="0" lang="he-IL" sz="1600" kern="1200" dirty="0" smtClean="0">
                          <a:solidFill>
                            <a:schemeClr val="accent6">
                              <a:lumMod val="50000"/>
                            </a:schemeClr>
                          </a:solidFill>
                          <a:latin typeface="Rod" pitchFamily="49" charset="-79"/>
                          <a:ea typeface="+mn-ea"/>
                          <a:cs typeface="Rod" pitchFamily="49" charset="-79"/>
                        </a:rPr>
                        <a:t>אתעלם ממנו ולא אגיע לבר מצווה של הבן שלו</a:t>
                      </a:r>
                      <a:endParaRPr kumimoji="0" lang="he-IL" sz="1600" kern="1200" dirty="0">
                        <a:solidFill>
                          <a:schemeClr val="accent6">
                            <a:lumMod val="50000"/>
                          </a:schemeClr>
                        </a:solidFill>
                        <a:latin typeface="Rod" pitchFamily="49" charset="-79"/>
                        <a:ea typeface="+mn-ea"/>
                        <a:cs typeface="Rod" pitchFamily="49" charset="-79"/>
                      </a:endParaRPr>
                    </a:p>
                  </a:txBody>
                  <a:tcPr/>
                </a:tc>
              </a:tr>
            </a:tbl>
          </a:graphicData>
        </a:graphic>
      </p:graphicFrame>
      <p:graphicFrame>
        <p:nvGraphicFramePr>
          <p:cNvPr id="5" name="Table 4"/>
          <p:cNvGraphicFramePr>
            <a:graphicFrameLocks noGrp="1"/>
          </p:cNvGraphicFramePr>
          <p:nvPr/>
        </p:nvGraphicFramePr>
        <p:xfrm>
          <a:off x="611560" y="2132856"/>
          <a:ext cx="8112224" cy="455676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קפיצה</a:t>
                      </a:r>
                      <a:r>
                        <a:rPr kumimoji="0" lang="he-IL" sz="1600" kern="1200" baseline="0" dirty="0" smtClean="0">
                          <a:solidFill>
                            <a:schemeClr val="accent6">
                              <a:lumMod val="50000"/>
                            </a:schemeClr>
                          </a:solidFill>
                          <a:latin typeface="Rod" pitchFamily="49" charset="-79"/>
                          <a:ea typeface="+mn-ea"/>
                          <a:cs typeface="Rod" pitchFamily="49" charset="-79"/>
                        </a:rPr>
                        <a:t> למסקנות, הכללת יתר</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בעד</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a:t>
                      </a:r>
                      <a:r>
                        <a:rPr kumimoji="0" lang="he-IL" sz="1600" kern="1200" baseline="0" dirty="0" smtClean="0">
                          <a:solidFill>
                            <a:schemeClr val="accent6">
                              <a:lumMod val="50000"/>
                            </a:schemeClr>
                          </a:solidFill>
                          <a:latin typeface="Rod" pitchFamily="49" charset="-79"/>
                          <a:ea typeface="+mn-ea"/>
                          <a:cs typeface="Rod" pitchFamily="49" charset="-79"/>
                        </a:rPr>
                        <a:t> תמיד מתקשר, הוא לא הגיע למפגש חברים שבו גם אני הייתי, הוא ביקש ממני עזרה עם העמסת הסכך בשנה שעברה.</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נגד</a:t>
                      </a:r>
                      <a:endParaRPr lang="he-IL" dirty="0"/>
                    </a:p>
                  </a:txBody>
                  <a:tcPr/>
                </a:tc>
                <a:tc>
                  <a:txBody>
                    <a:bodyPr/>
                    <a:lstStyle/>
                    <a:p>
                      <a:pPr rtl="1"/>
                      <a:r>
                        <a:rPr kumimoji="0" lang="he-IL" sz="1600" kern="1200" baseline="0" dirty="0" smtClean="0">
                          <a:solidFill>
                            <a:schemeClr val="accent6">
                              <a:lumMod val="50000"/>
                            </a:schemeClr>
                          </a:solidFill>
                          <a:latin typeface="Rod" pitchFamily="49" charset="-79"/>
                          <a:ea typeface="+mn-ea"/>
                          <a:cs typeface="Rod" pitchFamily="49" charset="-79"/>
                        </a:rPr>
                        <a:t>הוא עסוק בבר מצווה של הבן שיהיה מייד לאחר החג, הוא הזמין אותי לבר-מצווה. לאורך השנים צלצל לברך גם שלא ביקש טובה. הוא "נעלם" מכל המפגשים החברתיים כפי שקרה גם כאשר הבן שלו נולד.</a:t>
                      </a:r>
                      <a:endParaRPr kumimoji="0" lang="he-IL" sz="1600"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r>
                        <a:rPr kumimoji="0" lang="he-IL" sz="1600" b="1" kern="1200" baseline="0" dirty="0" smtClean="0">
                          <a:solidFill>
                            <a:schemeClr val="accent6">
                              <a:lumMod val="50000"/>
                            </a:schemeClr>
                          </a:solidFill>
                          <a:latin typeface="Rod" pitchFamily="49" charset="-79"/>
                          <a:ea typeface="+mn-ea"/>
                          <a:cs typeface="Rod" pitchFamily="49" charset="-79"/>
                        </a:rPr>
                        <a:t>הוא עסוק בגלל הבר-מצווה</a:t>
                      </a:r>
                      <a:r>
                        <a:rPr kumimoji="0" lang="he-IL" sz="1600" kern="1200" baseline="0" dirty="0" smtClean="0">
                          <a:solidFill>
                            <a:schemeClr val="accent6">
                              <a:lumMod val="50000"/>
                            </a:schemeClr>
                          </a:solidFill>
                          <a:latin typeface="Rod" pitchFamily="49" charset="-79"/>
                          <a:ea typeface="+mn-ea"/>
                          <a:cs typeface="Rod" pitchFamily="49" charset="-79"/>
                        </a:rPr>
                        <a:t> (זמינותו לאירועים אחרים, ניסיון עבר)</a:t>
                      </a:r>
                    </a:p>
                    <a:p>
                      <a:pPr rtl="1"/>
                      <a:r>
                        <a:rPr kumimoji="0" lang="he-IL" sz="1600" b="1" kern="1200" baseline="0" dirty="0" smtClean="0">
                          <a:solidFill>
                            <a:schemeClr val="accent6">
                              <a:lumMod val="50000"/>
                            </a:schemeClr>
                          </a:solidFill>
                          <a:latin typeface="Rod" pitchFamily="49" charset="-79"/>
                          <a:ea typeface="+mn-ea"/>
                          <a:cs typeface="Rod" pitchFamily="49" charset="-79"/>
                        </a:rPr>
                        <a:t>הוא כועס עלי</a:t>
                      </a:r>
                      <a:r>
                        <a:rPr kumimoji="0" lang="he-IL" sz="1600" b="0" kern="1200" baseline="0" dirty="0" smtClean="0">
                          <a:solidFill>
                            <a:schemeClr val="accent6">
                              <a:lumMod val="50000"/>
                            </a:schemeClr>
                          </a:solidFill>
                          <a:latin typeface="Rod" pitchFamily="49" charset="-79"/>
                          <a:ea typeface="+mn-ea"/>
                          <a:cs typeface="Rod" pitchFamily="49" charset="-79"/>
                        </a:rPr>
                        <a:t> (לא עזרתי כאשר ביקש שאבחר איתו אולם, בעבר כאשר הוא נעלב הפחית את הקשר)</a:t>
                      </a:r>
                      <a:endParaRPr kumimoji="0" lang="he-IL" sz="1600" b="1"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kumimoji="0" lang="he-IL" sz="1600"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תחושות חדשות</a:t>
                      </a:r>
                      <a:endParaRPr lang="he-IL" dirty="0"/>
                    </a:p>
                  </a:txBody>
                  <a:tcPr/>
                </a:tc>
                <a:tc>
                  <a:txBody>
                    <a:bodyPr/>
                    <a:lstStyle/>
                    <a:p>
                      <a:pPr rtl="1"/>
                      <a:endParaRPr kumimoji="0" lang="he-IL" sz="1600" kern="1200" baseline="0" dirty="0">
                        <a:solidFill>
                          <a:schemeClr val="accent6">
                            <a:lumMod val="50000"/>
                          </a:schemeClr>
                        </a:solidFill>
                        <a:latin typeface="Rod" pitchFamily="49" charset="-79"/>
                        <a:ea typeface="+mn-ea"/>
                        <a:cs typeface="Rod" pitchFamily="49" charset="-79"/>
                      </a:endParaRPr>
                    </a:p>
                  </a:txBody>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683568" y="0"/>
          <a:ext cx="8229600" cy="1498848"/>
        </p:xfrm>
        <a:graphic>
          <a:graphicData uri="http://schemas.openxmlformats.org/drawingml/2006/table">
            <a:tbl>
              <a:tblPr rtl="1" firstRow="1" bandRow="1">
                <a:tableStyleId>{5C22544A-7EE6-4342-B048-85BDC9FD1C3A}</a:tableStyleId>
              </a:tblPr>
              <a:tblGrid>
                <a:gridCol w="2743200"/>
                <a:gridCol w="2743200"/>
                <a:gridCol w="2743200"/>
              </a:tblGrid>
              <a:tr h="432048">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rtl="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כעס 85%</a:t>
                      </a:r>
                    </a:p>
                    <a:p>
                      <a:pPr rtl="1"/>
                      <a:r>
                        <a:rPr kumimoji="0" lang="he-IL" sz="1600" kern="1200" dirty="0" smtClean="0">
                          <a:solidFill>
                            <a:schemeClr val="accent6">
                              <a:lumMod val="50000"/>
                            </a:schemeClr>
                          </a:solidFill>
                          <a:latin typeface="Rod" pitchFamily="49" charset="-79"/>
                          <a:ea typeface="+mn-ea"/>
                          <a:cs typeface="Rod" pitchFamily="49" charset="-79"/>
                        </a:rPr>
                        <a:t>עלבון 92%</a:t>
                      </a:r>
                    </a:p>
                    <a:p>
                      <a:pPr rtl="1"/>
                      <a:r>
                        <a:rPr kumimoji="0" lang="he-IL" sz="1600" kern="1200" dirty="0" smtClean="0">
                          <a:solidFill>
                            <a:schemeClr val="accent6">
                              <a:lumMod val="50000"/>
                            </a:schemeClr>
                          </a:solidFill>
                          <a:latin typeface="Rod" pitchFamily="49" charset="-79"/>
                          <a:ea typeface="+mn-ea"/>
                          <a:cs typeface="Rod" pitchFamily="49" charset="-79"/>
                        </a:rPr>
                        <a:t>אתעלם ממנו ולא אגיע לבר מצווה של הבן שלו</a:t>
                      </a:r>
                      <a:endParaRPr kumimoji="0" lang="he-IL" sz="1600" kern="1200" dirty="0">
                        <a:solidFill>
                          <a:schemeClr val="accent6">
                            <a:lumMod val="50000"/>
                          </a:schemeClr>
                        </a:solidFill>
                        <a:latin typeface="Rod" pitchFamily="49" charset="-79"/>
                        <a:ea typeface="+mn-ea"/>
                        <a:cs typeface="Rod" pitchFamily="49" charset="-79"/>
                      </a:endParaRPr>
                    </a:p>
                  </a:txBody>
                  <a:tcPr/>
                </a:tc>
              </a:tr>
            </a:tbl>
          </a:graphicData>
        </a:graphic>
      </p:graphicFrame>
      <p:graphicFrame>
        <p:nvGraphicFramePr>
          <p:cNvPr id="5" name="Table 4"/>
          <p:cNvGraphicFramePr>
            <a:graphicFrameLocks noGrp="1"/>
          </p:cNvGraphicFramePr>
          <p:nvPr/>
        </p:nvGraphicFramePr>
        <p:xfrm>
          <a:off x="755576" y="1605280"/>
          <a:ext cx="8112224" cy="525272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קפיצה</a:t>
                      </a:r>
                      <a:r>
                        <a:rPr kumimoji="0" lang="he-IL" sz="1600" kern="1200" baseline="0" dirty="0" smtClean="0">
                          <a:solidFill>
                            <a:schemeClr val="accent6">
                              <a:lumMod val="50000"/>
                            </a:schemeClr>
                          </a:solidFill>
                          <a:latin typeface="Rod" pitchFamily="49" charset="-79"/>
                          <a:ea typeface="+mn-ea"/>
                          <a:cs typeface="Rod" pitchFamily="49" charset="-79"/>
                        </a:rPr>
                        <a:t> למסקנות, הכללת יתר</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בעד</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a:t>
                      </a:r>
                      <a:r>
                        <a:rPr kumimoji="0" lang="he-IL" sz="1600" kern="1200" baseline="0" dirty="0" smtClean="0">
                          <a:solidFill>
                            <a:schemeClr val="accent6">
                              <a:lumMod val="50000"/>
                            </a:schemeClr>
                          </a:solidFill>
                          <a:latin typeface="Rod" pitchFamily="49" charset="-79"/>
                          <a:ea typeface="+mn-ea"/>
                          <a:cs typeface="Rod" pitchFamily="49" charset="-79"/>
                        </a:rPr>
                        <a:t> תמיד מתקשר, הוא לא הגיע למפגש חברים שבו גם אני הייתי, הוא ביקש ממני עזרה עם העמסת הסכך בשנה שעברה.</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נגד</a:t>
                      </a:r>
                      <a:endParaRPr lang="he-IL" dirty="0"/>
                    </a:p>
                  </a:txBody>
                  <a:tcPr/>
                </a:tc>
                <a:tc>
                  <a:txBody>
                    <a:bodyPr/>
                    <a:lstStyle/>
                    <a:p>
                      <a:pPr rtl="1"/>
                      <a:r>
                        <a:rPr kumimoji="0" lang="he-IL" sz="1600" kern="1200" baseline="0" dirty="0" smtClean="0">
                          <a:solidFill>
                            <a:schemeClr val="accent6">
                              <a:lumMod val="50000"/>
                            </a:schemeClr>
                          </a:solidFill>
                          <a:latin typeface="Rod" pitchFamily="49" charset="-79"/>
                          <a:ea typeface="+mn-ea"/>
                          <a:cs typeface="Rod" pitchFamily="49" charset="-79"/>
                        </a:rPr>
                        <a:t>הוא עסוק בבר מצווה של הבן שיהיה מייד לאחר החג, הוא הזמין אותי לבר-מצווה. לאורך השנים צלצל לברך גם שלא ביקש טובה. הוא "נעלם" מכל המפגשים החברתיים כפי שקרה גם כאשר הבן שלו נולד.</a:t>
                      </a:r>
                      <a:endParaRPr kumimoji="0" lang="he-IL" sz="1600"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r>
                        <a:rPr kumimoji="0" lang="he-IL" sz="1600" b="1" kern="1200" baseline="0" dirty="0" smtClean="0">
                          <a:solidFill>
                            <a:schemeClr val="accent6">
                              <a:lumMod val="50000"/>
                            </a:schemeClr>
                          </a:solidFill>
                          <a:latin typeface="Rod" pitchFamily="49" charset="-79"/>
                          <a:ea typeface="+mn-ea"/>
                          <a:cs typeface="Rod" pitchFamily="49" charset="-79"/>
                        </a:rPr>
                        <a:t>הוא עסוק בגלל הבר-מצווה</a:t>
                      </a:r>
                      <a:r>
                        <a:rPr kumimoji="0" lang="he-IL" sz="1600" kern="1200" baseline="0" dirty="0" smtClean="0">
                          <a:solidFill>
                            <a:schemeClr val="accent6">
                              <a:lumMod val="50000"/>
                            </a:schemeClr>
                          </a:solidFill>
                          <a:latin typeface="Rod" pitchFamily="49" charset="-79"/>
                          <a:ea typeface="+mn-ea"/>
                          <a:cs typeface="Rod" pitchFamily="49" charset="-79"/>
                        </a:rPr>
                        <a:t> (זמינותו לאירועים אחרים, ניסיון עבר)</a:t>
                      </a:r>
                    </a:p>
                    <a:p>
                      <a:pPr rtl="1"/>
                      <a:r>
                        <a:rPr kumimoji="0" lang="he-IL" sz="1600" b="1" kern="1200" baseline="0" dirty="0" smtClean="0">
                          <a:solidFill>
                            <a:schemeClr val="accent6">
                              <a:lumMod val="50000"/>
                            </a:schemeClr>
                          </a:solidFill>
                          <a:latin typeface="Rod" pitchFamily="49" charset="-79"/>
                          <a:ea typeface="+mn-ea"/>
                          <a:cs typeface="Rod" pitchFamily="49" charset="-79"/>
                        </a:rPr>
                        <a:t>הוא כועס עלי</a:t>
                      </a:r>
                      <a:r>
                        <a:rPr kumimoji="0" lang="he-IL" sz="1600" b="0" kern="1200" baseline="0" dirty="0" smtClean="0">
                          <a:solidFill>
                            <a:schemeClr val="accent6">
                              <a:lumMod val="50000"/>
                            </a:schemeClr>
                          </a:solidFill>
                          <a:latin typeface="Rod" pitchFamily="49" charset="-79"/>
                          <a:ea typeface="+mn-ea"/>
                          <a:cs typeface="Rod" pitchFamily="49" charset="-79"/>
                        </a:rPr>
                        <a:t> (לא עזרתי כאשר ביקש שאבחר איתו אולם, בעבר כאשר הוא נעלב הפחית את הקשר)</a:t>
                      </a:r>
                      <a:endParaRPr kumimoji="0" lang="he-IL" sz="1600" b="1"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marL="342900" indent="-342900" rtl="1">
                        <a:buAutoNum type="arabicPeriod"/>
                      </a:pPr>
                      <a:r>
                        <a:rPr kumimoji="0" lang="he-IL" sz="1600" kern="1200" baseline="0" dirty="0" smtClean="0">
                          <a:solidFill>
                            <a:schemeClr val="accent6">
                              <a:lumMod val="50000"/>
                            </a:schemeClr>
                          </a:solidFill>
                          <a:latin typeface="Rod" pitchFamily="49" charset="-79"/>
                          <a:ea typeface="+mn-ea"/>
                          <a:cs typeface="Rod" pitchFamily="49" charset="-79"/>
                        </a:rPr>
                        <a:t>אתקשר לחבר אחר לשמוע אם הוא איתו בקשר.</a:t>
                      </a:r>
                    </a:p>
                    <a:p>
                      <a:pPr marL="342900" indent="-342900" rtl="1">
                        <a:buAutoNum type="arabicPeriod"/>
                      </a:pPr>
                      <a:r>
                        <a:rPr kumimoji="0" lang="he-IL" sz="1600" kern="1200" baseline="0" dirty="0" smtClean="0">
                          <a:solidFill>
                            <a:schemeClr val="accent6">
                              <a:lumMod val="50000"/>
                            </a:schemeClr>
                          </a:solidFill>
                          <a:latin typeface="Rod" pitchFamily="49" charset="-79"/>
                          <a:ea typeface="+mn-ea"/>
                          <a:cs typeface="Rod" pitchFamily="49" charset="-79"/>
                        </a:rPr>
                        <a:t>אעבור במחלקה שלו בעבודה לרחרח...</a:t>
                      </a:r>
                    </a:p>
                    <a:p>
                      <a:pPr marL="342900" indent="-342900" rtl="1">
                        <a:buAutoNum type="arabicPeriod"/>
                      </a:pPr>
                      <a:r>
                        <a:rPr kumimoji="0" lang="he-IL" sz="1600" kern="1200" baseline="0" dirty="0" smtClean="0">
                          <a:solidFill>
                            <a:schemeClr val="accent6">
                              <a:lumMod val="50000"/>
                            </a:schemeClr>
                          </a:solidFill>
                          <a:latin typeface="Rod" pitchFamily="49" charset="-79"/>
                          <a:ea typeface="+mn-ea"/>
                          <a:cs typeface="Rod" pitchFamily="49" charset="-79"/>
                        </a:rPr>
                        <a:t>אשלח </a:t>
                      </a:r>
                      <a:r>
                        <a:rPr kumimoji="0" lang="en-US" sz="1600" kern="1200" baseline="0" dirty="0" smtClean="0">
                          <a:solidFill>
                            <a:schemeClr val="accent6">
                              <a:lumMod val="50000"/>
                            </a:schemeClr>
                          </a:solidFill>
                          <a:latin typeface="Rod" pitchFamily="49" charset="-79"/>
                          <a:ea typeface="+mn-ea"/>
                          <a:cs typeface="Rod" pitchFamily="49" charset="-79"/>
                        </a:rPr>
                        <a:t>SMS</a:t>
                      </a:r>
                      <a:r>
                        <a:rPr kumimoji="0" lang="he-IL" sz="1600" kern="1200" baseline="0" dirty="0" smtClean="0">
                          <a:solidFill>
                            <a:schemeClr val="accent6">
                              <a:lumMod val="50000"/>
                            </a:schemeClr>
                          </a:solidFill>
                          <a:latin typeface="Rod" pitchFamily="49" charset="-79"/>
                          <a:ea typeface="+mn-ea"/>
                          <a:cs typeface="Rod" pitchFamily="49" charset="-79"/>
                        </a:rPr>
                        <a:t> כללי של שנה טובה ואראה אם הוא מגיב</a:t>
                      </a:r>
                      <a:endParaRPr kumimoji="0" lang="he-IL" sz="1600"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תחושות חדשות</a:t>
                      </a:r>
                      <a:endParaRPr lang="he-IL" dirty="0"/>
                    </a:p>
                  </a:txBody>
                  <a:tcPr/>
                </a:tc>
                <a:tc>
                  <a:txBody>
                    <a:bodyPr/>
                    <a:lstStyle/>
                    <a:p>
                      <a:pPr rtl="1"/>
                      <a:endParaRPr kumimoji="0" lang="he-IL" sz="1600" kern="1200" baseline="0" dirty="0">
                        <a:solidFill>
                          <a:schemeClr val="accent6">
                            <a:lumMod val="50000"/>
                          </a:schemeClr>
                        </a:solidFill>
                        <a:latin typeface="Rod" pitchFamily="49" charset="-79"/>
                        <a:ea typeface="+mn-ea"/>
                        <a:cs typeface="Rod" pitchFamily="49" charset="-79"/>
                      </a:endParaRPr>
                    </a:p>
                  </a:txBody>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683568" y="0"/>
          <a:ext cx="8229600" cy="1498848"/>
        </p:xfrm>
        <a:graphic>
          <a:graphicData uri="http://schemas.openxmlformats.org/drawingml/2006/table">
            <a:tbl>
              <a:tblPr rtl="1" firstRow="1" bandRow="1">
                <a:tableStyleId>{5C22544A-7EE6-4342-B048-85BDC9FD1C3A}</a:tableStyleId>
              </a:tblPr>
              <a:tblGrid>
                <a:gridCol w="2743200"/>
                <a:gridCol w="2743200"/>
                <a:gridCol w="2743200"/>
              </a:tblGrid>
              <a:tr h="432048">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חבר לא התקשר לומר שנה טובה</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 אינו מעוניין בקשר. 90%</a:t>
                      </a:r>
                    </a:p>
                    <a:p>
                      <a:pPr rtl="1"/>
                      <a:r>
                        <a:rPr kumimoji="0" lang="he-IL" sz="1600" kern="1200" dirty="0" smtClean="0">
                          <a:solidFill>
                            <a:schemeClr val="accent6">
                              <a:lumMod val="50000"/>
                            </a:schemeClr>
                          </a:solidFill>
                          <a:latin typeface="Rod" pitchFamily="49" charset="-79"/>
                          <a:ea typeface="+mn-ea"/>
                          <a:cs typeface="Rod" pitchFamily="49" charset="-79"/>
                        </a:rPr>
                        <a:t>כל היחסים היו אינטרסנטיים 87%.</a:t>
                      </a:r>
                      <a:endParaRPr kumimoji="0" lang="he-IL" sz="1600" kern="1200" dirty="0">
                        <a:solidFill>
                          <a:schemeClr val="accent6">
                            <a:lumMod val="50000"/>
                          </a:schemeClr>
                        </a:solidFill>
                        <a:latin typeface="Rod" pitchFamily="49" charset="-79"/>
                        <a:ea typeface="+mn-ea"/>
                        <a:cs typeface="Rod" pitchFamily="49" charset="-79"/>
                      </a:endParaRPr>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כעס 85%</a:t>
                      </a:r>
                    </a:p>
                    <a:p>
                      <a:pPr rtl="1"/>
                      <a:r>
                        <a:rPr kumimoji="0" lang="he-IL" sz="1600" kern="1200" dirty="0" smtClean="0">
                          <a:solidFill>
                            <a:schemeClr val="accent6">
                              <a:lumMod val="50000"/>
                            </a:schemeClr>
                          </a:solidFill>
                          <a:latin typeface="Rod" pitchFamily="49" charset="-79"/>
                          <a:ea typeface="+mn-ea"/>
                          <a:cs typeface="Rod" pitchFamily="49" charset="-79"/>
                        </a:rPr>
                        <a:t>עלבון 92%</a:t>
                      </a:r>
                    </a:p>
                    <a:p>
                      <a:pPr rtl="1"/>
                      <a:r>
                        <a:rPr kumimoji="0" lang="he-IL" sz="1600" kern="1200" dirty="0" smtClean="0">
                          <a:solidFill>
                            <a:schemeClr val="accent6">
                              <a:lumMod val="50000"/>
                            </a:schemeClr>
                          </a:solidFill>
                          <a:latin typeface="Rod" pitchFamily="49" charset="-79"/>
                          <a:ea typeface="+mn-ea"/>
                          <a:cs typeface="Rod" pitchFamily="49" charset="-79"/>
                        </a:rPr>
                        <a:t>אתעלם ממנו ולא אגיע לבר מצווה של הבן שלו</a:t>
                      </a:r>
                      <a:endParaRPr kumimoji="0" lang="he-IL" sz="1600" kern="1200" dirty="0">
                        <a:solidFill>
                          <a:schemeClr val="accent6">
                            <a:lumMod val="50000"/>
                          </a:schemeClr>
                        </a:solidFill>
                        <a:latin typeface="Rod" pitchFamily="49" charset="-79"/>
                        <a:ea typeface="+mn-ea"/>
                        <a:cs typeface="Rod" pitchFamily="49" charset="-79"/>
                      </a:endParaRPr>
                    </a:p>
                  </a:txBody>
                  <a:tcPr/>
                </a:tc>
              </a:tr>
            </a:tbl>
          </a:graphicData>
        </a:graphic>
      </p:graphicFrame>
      <p:graphicFrame>
        <p:nvGraphicFramePr>
          <p:cNvPr id="5" name="Table 4"/>
          <p:cNvGraphicFramePr>
            <a:graphicFrameLocks noGrp="1"/>
          </p:cNvGraphicFramePr>
          <p:nvPr/>
        </p:nvGraphicFramePr>
        <p:xfrm>
          <a:off x="755576" y="1605280"/>
          <a:ext cx="8112224" cy="525272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קפיצה</a:t>
                      </a:r>
                      <a:r>
                        <a:rPr kumimoji="0" lang="he-IL" sz="1600" kern="1200" baseline="0" dirty="0" smtClean="0">
                          <a:solidFill>
                            <a:schemeClr val="accent6">
                              <a:lumMod val="50000"/>
                            </a:schemeClr>
                          </a:solidFill>
                          <a:latin typeface="Rod" pitchFamily="49" charset="-79"/>
                          <a:ea typeface="+mn-ea"/>
                          <a:cs typeface="Rod" pitchFamily="49" charset="-79"/>
                        </a:rPr>
                        <a:t> למסקנות, הכללת יתר</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בעד</a:t>
                      </a:r>
                      <a:endParaRPr lang="he-IL" dirty="0"/>
                    </a:p>
                  </a:txBody>
                  <a:tcPr/>
                </a:tc>
                <a:tc>
                  <a:txBody>
                    <a:bodyPr/>
                    <a:lstStyle/>
                    <a:p>
                      <a:pPr rtl="1"/>
                      <a:r>
                        <a:rPr kumimoji="0" lang="he-IL" sz="1600" kern="1200" dirty="0" smtClean="0">
                          <a:solidFill>
                            <a:schemeClr val="accent6">
                              <a:lumMod val="50000"/>
                            </a:schemeClr>
                          </a:solidFill>
                          <a:latin typeface="Rod" pitchFamily="49" charset="-79"/>
                          <a:ea typeface="+mn-ea"/>
                          <a:cs typeface="Rod" pitchFamily="49" charset="-79"/>
                        </a:rPr>
                        <a:t>הוא</a:t>
                      </a:r>
                      <a:r>
                        <a:rPr kumimoji="0" lang="he-IL" sz="1600" kern="1200" baseline="0" dirty="0" smtClean="0">
                          <a:solidFill>
                            <a:schemeClr val="accent6">
                              <a:lumMod val="50000"/>
                            </a:schemeClr>
                          </a:solidFill>
                          <a:latin typeface="Rod" pitchFamily="49" charset="-79"/>
                          <a:ea typeface="+mn-ea"/>
                          <a:cs typeface="Rod" pitchFamily="49" charset="-79"/>
                        </a:rPr>
                        <a:t> תמיד מתקשר, הוא לא הגיע למפגש חברים שבו גם אני הייתי, הוא ביקש ממני עזרה עם העמסת הסכך בשנה שעברה.</a:t>
                      </a:r>
                      <a:endParaRPr kumimoji="0" lang="he-IL" sz="1600" kern="120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ראיות נגד</a:t>
                      </a:r>
                      <a:endParaRPr lang="he-IL" dirty="0"/>
                    </a:p>
                  </a:txBody>
                  <a:tcPr/>
                </a:tc>
                <a:tc>
                  <a:txBody>
                    <a:bodyPr/>
                    <a:lstStyle/>
                    <a:p>
                      <a:pPr rtl="1"/>
                      <a:r>
                        <a:rPr kumimoji="0" lang="he-IL" sz="1600" kern="1200" baseline="0" dirty="0" smtClean="0">
                          <a:solidFill>
                            <a:schemeClr val="accent6">
                              <a:lumMod val="50000"/>
                            </a:schemeClr>
                          </a:solidFill>
                          <a:latin typeface="Rod" pitchFamily="49" charset="-79"/>
                          <a:ea typeface="+mn-ea"/>
                          <a:cs typeface="Rod" pitchFamily="49" charset="-79"/>
                        </a:rPr>
                        <a:t>הוא עסוק בבר מצווה של הבן שיהיה מייד לאחר החג, הוא הזמין אותי לבר-מצווה. לאורך השנים צלצל לברך גם שלא ביקש טובה. הוא "נעלם" מכל המפגשים החברתיים כפי שקרה גם כאשר הבן שלו נולד.</a:t>
                      </a:r>
                      <a:endParaRPr kumimoji="0" lang="he-IL" sz="1600"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r>
                        <a:rPr kumimoji="0" lang="he-IL" sz="1600" b="1" kern="1200" baseline="0" dirty="0" smtClean="0">
                          <a:solidFill>
                            <a:schemeClr val="accent6">
                              <a:lumMod val="50000"/>
                            </a:schemeClr>
                          </a:solidFill>
                          <a:latin typeface="Rod" pitchFamily="49" charset="-79"/>
                          <a:ea typeface="+mn-ea"/>
                          <a:cs typeface="Rod" pitchFamily="49" charset="-79"/>
                        </a:rPr>
                        <a:t>הוא עסוק בגלל הבר-מצווה</a:t>
                      </a:r>
                      <a:r>
                        <a:rPr kumimoji="0" lang="he-IL" sz="1600" kern="1200" baseline="0" dirty="0" smtClean="0">
                          <a:solidFill>
                            <a:schemeClr val="accent6">
                              <a:lumMod val="50000"/>
                            </a:schemeClr>
                          </a:solidFill>
                          <a:latin typeface="Rod" pitchFamily="49" charset="-79"/>
                          <a:ea typeface="+mn-ea"/>
                          <a:cs typeface="Rod" pitchFamily="49" charset="-79"/>
                        </a:rPr>
                        <a:t> (זמינותו לאירועים אחרים, ניסיון עבר)</a:t>
                      </a:r>
                    </a:p>
                    <a:p>
                      <a:pPr rtl="1"/>
                      <a:r>
                        <a:rPr kumimoji="0" lang="he-IL" sz="1600" b="1" kern="1200" baseline="0" dirty="0" smtClean="0">
                          <a:solidFill>
                            <a:schemeClr val="accent6">
                              <a:lumMod val="50000"/>
                            </a:schemeClr>
                          </a:solidFill>
                          <a:latin typeface="Rod" pitchFamily="49" charset="-79"/>
                          <a:ea typeface="+mn-ea"/>
                          <a:cs typeface="Rod" pitchFamily="49" charset="-79"/>
                        </a:rPr>
                        <a:t>הוא כועס עלי</a:t>
                      </a:r>
                      <a:r>
                        <a:rPr kumimoji="0" lang="he-IL" sz="1600" b="0" kern="1200" baseline="0" dirty="0" smtClean="0">
                          <a:solidFill>
                            <a:schemeClr val="accent6">
                              <a:lumMod val="50000"/>
                            </a:schemeClr>
                          </a:solidFill>
                          <a:latin typeface="Rod" pitchFamily="49" charset="-79"/>
                          <a:ea typeface="+mn-ea"/>
                          <a:cs typeface="Rod" pitchFamily="49" charset="-79"/>
                        </a:rPr>
                        <a:t> (לא עזרתי כאשר ביקש שאבחר איתו אולם, בעבר כאשר הוא נעלב הפחית את הקשר)</a:t>
                      </a:r>
                      <a:endParaRPr kumimoji="0" lang="he-IL" sz="1600" b="1"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marL="342900" indent="-342900" rtl="1">
                        <a:buAutoNum type="arabicPeriod"/>
                      </a:pPr>
                      <a:r>
                        <a:rPr kumimoji="0" lang="he-IL" sz="1600" kern="1200" baseline="0" dirty="0" smtClean="0">
                          <a:solidFill>
                            <a:schemeClr val="accent6">
                              <a:lumMod val="50000"/>
                            </a:schemeClr>
                          </a:solidFill>
                          <a:latin typeface="Rod" pitchFamily="49" charset="-79"/>
                          <a:ea typeface="+mn-ea"/>
                          <a:cs typeface="Rod" pitchFamily="49" charset="-79"/>
                        </a:rPr>
                        <a:t>אתקשר לחבר אחר לשמוע אם הוא איתו בקשר.</a:t>
                      </a:r>
                    </a:p>
                    <a:p>
                      <a:pPr marL="342900" indent="-342900" rtl="1">
                        <a:buAutoNum type="arabicPeriod"/>
                      </a:pPr>
                      <a:r>
                        <a:rPr kumimoji="0" lang="he-IL" sz="1600" kern="1200" baseline="0" dirty="0" smtClean="0">
                          <a:solidFill>
                            <a:schemeClr val="accent6">
                              <a:lumMod val="50000"/>
                            </a:schemeClr>
                          </a:solidFill>
                          <a:latin typeface="Rod" pitchFamily="49" charset="-79"/>
                          <a:ea typeface="+mn-ea"/>
                          <a:cs typeface="Rod" pitchFamily="49" charset="-79"/>
                        </a:rPr>
                        <a:t>אעבור במחלקה שלו בעבודה לרחרח...</a:t>
                      </a:r>
                    </a:p>
                    <a:p>
                      <a:pPr marL="342900" indent="-342900" rtl="1">
                        <a:buAutoNum type="arabicPeriod"/>
                      </a:pPr>
                      <a:r>
                        <a:rPr kumimoji="0" lang="he-IL" sz="1600" kern="1200" baseline="0" dirty="0" smtClean="0">
                          <a:solidFill>
                            <a:schemeClr val="accent6">
                              <a:lumMod val="50000"/>
                            </a:schemeClr>
                          </a:solidFill>
                          <a:latin typeface="Rod" pitchFamily="49" charset="-79"/>
                          <a:ea typeface="+mn-ea"/>
                          <a:cs typeface="Rod" pitchFamily="49" charset="-79"/>
                        </a:rPr>
                        <a:t>אשלח </a:t>
                      </a:r>
                      <a:r>
                        <a:rPr kumimoji="0" lang="en-US" sz="1600" kern="1200" baseline="0" dirty="0" smtClean="0">
                          <a:solidFill>
                            <a:schemeClr val="accent6">
                              <a:lumMod val="50000"/>
                            </a:schemeClr>
                          </a:solidFill>
                          <a:latin typeface="Rod" pitchFamily="49" charset="-79"/>
                          <a:ea typeface="+mn-ea"/>
                          <a:cs typeface="Rod" pitchFamily="49" charset="-79"/>
                        </a:rPr>
                        <a:t>SMS</a:t>
                      </a:r>
                      <a:r>
                        <a:rPr kumimoji="0" lang="he-IL" sz="1600" kern="1200" baseline="0" dirty="0" smtClean="0">
                          <a:solidFill>
                            <a:schemeClr val="accent6">
                              <a:lumMod val="50000"/>
                            </a:schemeClr>
                          </a:solidFill>
                          <a:latin typeface="Rod" pitchFamily="49" charset="-79"/>
                          <a:ea typeface="+mn-ea"/>
                          <a:cs typeface="Rod" pitchFamily="49" charset="-79"/>
                        </a:rPr>
                        <a:t> כללי של שנה טובה ואראה אם הוא מגיב</a:t>
                      </a:r>
                      <a:endParaRPr kumimoji="0" lang="he-IL" sz="1600" kern="1200" baseline="0" dirty="0">
                        <a:solidFill>
                          <a:schemeClr val="accent6">
                            <a:lumMod val="50000"/>
                          </a:schemeClr>
                        </a:solidFill>
                        <a:latin typeface="Rod" pitchFamily="49" charset="-79"/>
                        <a:ea typeface="+mn-ea"/>
                        <a:cs typeface="Rod" pitchFamily="49" charset="-79"/>
                      </a:endParaRPr>
                    </a:p>
                  </a:txBody>
                  <a:tcPr/>
                </a:tc>
              </a:tr>
              <a:tr h="370840">
                <a:tc>
                  <a:txBody>
                    <a:bodyPr/>
                    <a:lstStyle/>
                    <a:p>
                      <a:pPr rtl="1"/>
                      <a:r>
                        <a:rPr lang="he-IL" dirty="0" smtClean="0"/>
                        <a:t>תחושות חדשות</a:t>
                      </a:r>
                      <a:endParaRPr lang="he-IL" dirty="0"/>
                    </a:p>
                  </a:txBody>
                  <a:tcPr/>
                </a:tc>
                <a:tc>
                  <a:txBody>
                    <a:bodyPr/>
                    <a:lstStyle/>
                    <a:p>
                      <a:pPr rtl="1"/>
                      <a:r>
                        <a:rPr kumimoji="0" lang="he-IL" sz="1600" kern="1200" baseline="0" dirty="0" smtClean="0">
                          <a:solidFill>
                            <a:schemeClr val="accent6">
                              <a:lumMod val="50000"/>
                            </a:schemeClr>
                          </a:solidFill>
                          <a:latin typeface="Rod" pitchFamily="49" charset="-79"/>
                          <a:ea typeface="+mn-ea"/>
                          <a:cs typeface="Rod" pitchFamily="49" charset="-79"/>
                        </a:rPr>
                        <a:t>כעס 65%, עלבון 45%, סקרנות רצון להבין 45 %</a:t>
                      </a:r>
                      <a:endParaRPr kumimoji="0" lang="he-IL" sz="1600" kern="1200" baseline="0" dirty="0">
                        <a:solidFill>
                          <a:schemeClr val="accent6">
                            <a:lumMod val="50000"/>
                          </a:schemeClr>
                        </a:solidFill>
                        <a:latin typeface="Rod" pitchFamily="49" charset="-79"/>
                        <a:ea typeface="+mn-ea"/>
                        <a:cs typeface="Rod" pitchFamily="49" charset="-79"/>
                      </a:endParaRPr>
                    </a:p>
                  </a:txBody>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graphicFrame>
        <p:nvGraphicFramePr>
          <p:cNvPr id="4" name="Content Placeholder 3"/>
          <p:cNvGraphicFramePr>
            <a:graphicFrameLocks noGrp="1"/>
          </p:cNvGraphicFramePr>
          <p:nvPr>
            <p:ph idx="1"/>
          </p:nvPr>
        </p:nvGraphicFramePr>
        <p:xfrm>
          <a:off x="457200" y="1600200"/>
          <a:ext cx="8229600" cy="741680"/>
        </p:xfrm>
        <a:graphic>
          <a:graphicData uri="http://schemas.openxmlformats.org/drawingml/2006/table">
            <a:tbl>
              <a:tblPr rtl="1" firstRow="1" bandRow="1">
                <a:tableStyleId>{5C22544A-7EE6-4342-B048-85BDC9FD1C3A}</a:tableStyleId>
              </a:tblPr>
              <a:tblGrid>
                <a:gridCol w="2743200"/>
                <a:gridCol w="2743200"/>
                <a:gridCol w="2743200"/>
              </a:tblGrid>
              <a:tr h="370840">
                <a:tc>
                  <a:txBody>
                    <a:bodyPr/>
                    <a:lstStyle/>
                    <a:p>
                      <a:pPr rtl="1"/>
                      <a:r>
                        <a:rPr lang="he-IL" dirty="0" smtClean="0"/>
                        <a:t>אירוע</a:t>
                      </a:r>
                      <a:endParaRPr lang="he-IL" dirty="0"/>
                    </a:p>
                  </a:txBody>
                  <a:tcPr/>
                </a:tc>
                <a:tc>
                  <a:txBody>
                    <a:bodyPr/>
                    <a:lstStyle/>
                    <a:p>
                      <a:pPr rtl="1"/>
                      <a:r>
                        <a:rPr lang="he-IL" dirty="0" smtClean="0"/>
                        <a:t>מחשבה</a:t>
                      </a:r>
                      <a:endParaRPr lang="he-IL" dirty="0"/>
                    </a:p>
                  </a:txBody>
                  <a:tcPr/>
                </a:tc>
                <a:tc>
                  <a:txBody>
                    <a:bodyPr/>
                    <a:lstStyle/>
                    <a:p>
                      <a:pPr rtl="1"/>
                      <a:r>
                        <a:rPr lang="he-IL" dirty="0" smtClean="0"/>
                        <a:t>תגובה</a:t>
                      </a:r>
                      <a:endParaRPr lang="he-IL" dirty="0"/>
                    </a:p>
                  </a:txBody>
                  <a:tcPr/>
                </a:tc>
              </a:tr>
              <a:tr h="370840">
                <a:tc>
                  <a:txBody>
                    <a:bodyPr/>
                    <a:lstStyle/>
                    <a:p>
                      <a:pPr rtl="1"/>
                      <a:endParaRPr lang="he-IL"/>
                    </a:p>
                  </a:txBody>
                  <a:tcPr/>
                </a:tc>
                <a:tc>
                  <a:txBody>
                    <a:bodyPr/>
                    <a:lstStyle/>
                    <a:p>
                      <a:pPr rtl="1"/>
                      <a:endParaRPr lang="he-IL"/>
                    </a:p>
                  </a:txBody>
                  <a:tcPr/>
                </a:tc>
                <a:tc>
                  <a:txBody>
                    <a:bodyPr/>
                    <a:lstStyle/>
                    <a:p>
                      <a:pPr rtl="1"/>
                      <a:endParaRPr lang="he-IL"/>
                    </a:p>
                  </a:txBody>
                  <a:tcPr/>
                </a:tc>
              </a:tr>
            </a:tbl>
          </a:graphicData>
        </a:graphic>
      </p:graphicFrame>
      <p:graphicFrame>
        <p:nvGraphicFramePr>
          <p:cNvPr id="5" name="Table 4"/>
          <p:cNvGraphicFramePr>
            <a:graphicFrameLocks noGrp="1"/>
          </p:cNvGraphicFramePr>
          <p:nvPr/>
        </p:nvGraphicFramePr>
        <p:xfrm>
          <a:off x="539552" y="2492896"/>
          <a:ext cx="8112224" cy="2494280"/>
        </p:xfrm>
        <a:graphic>
          <a:graphicData uri="http://schemas.openxmlformats.org/drawingml/2006/table">
            <a:tbl>
              <a:tblPr rtl="1" bandRow="1">
                <a:tableStyleId>{5C22544A-7EE6-4342-B048-85BDC9FD1C3A}</a:tableStyleId>
              </a:tblPr>
              <a:tblGrid>
                <a:gridCol w="2690214"/>
                <a:gridCol w="5422010"/>
              </a:tblGrid>
              <a:tr h="370840">
                <a:tc>
                  <a:txBody>
                    <a:bodyPr/>
                    <a:lstStyle/>
                    <a:p>
                      <a:pPr rtl="1"/>
                      <a:r>
                        <a:rPr lang="he-IL" dirty="0" smtClean="0"/>
                        <a:t>טעויות חשיבה</a:t>
                      </a:r>
                      <a:endParaRPr lang="he-IL" dirty="0"/>
                    </a:p>
                  </a:txBody>
                  <a:tcPr/>
                </a:tc>
                <a:tc>
                  <a:txBody>
                    <a:bodyPr/>
                    <a:lstStyle/>
                    <a:p>
                      <a:pPr rtl="1"/>
                      <a:endParaRPr lang="he-IL"/>
                    </a:p>
                  </a:txBody>
                  <a:tcPr/>
                </a:tc>
              </a:tr>
              <a:tr h="370840">
                <a:tc>
                  <a:txBody>
                    <a:bodyPr/>
                    <a:lstStyle/>
                    <a:p>
                      <a:pPr rtl="1"/>
                      <a:r>
                        <a:rPr lang="he-IL" dirty="0" smtClean="0"/>
                        <a:t>ראיות בעד</a:t>
                      </a:r>
                      <a:endParaRPr lang="he-IL" dirty="0"/>
                    </a:p>
                  </a:txBody>
                  <a:tcPr/>
                </a:tc>
                <a:tc>
                  <a:txBody>
                    <a:bodyPr/>
                    <a:lstStyle/>
                    <a:p>
                      <a:pPr rtl="1"/>
                      <a:endParaRPr lang="he-IL"/>
                    </a:p>
                  </a:txBody>
                  <a:tcPr/>
                </a:tc>
              </a:tr>
              <a:tr h="370840">
                <a:tc>
                  <a:txBody>
                    <a:bodyPr/>
                    <a:lstStyle/>
                    <a:p>
                      <a:pPr rtl="1"/>
                      <a:r>
                        <a:rPr lang="he-IL" dirty="0" smtClean="0"/>
                        <a:t>ראיות נגד</a:t>
                      </a:r>
                      <a:endParaRPr lang="he-IL" dirty="0"/>
                    </a:p>
                  </a:txBody>
                  <a:tcPr/>
                </a:tc>
                <a:tc>
                  <a:txBody>
                    <a:bodyPr/>
                    <a:lstStyle/>
                    <a:p>
                      <a:pPr rtl="1"/>
                      <a:endParaRPr lang="he-IL"/>
                    </a:p>
                  </a:txBody>
                  <a:tcPr/>
                </a:tc>
              </a:tr>
              <a:tr h="370840">
                <a:tc>
                  <a:txBody>
                    <a:bodyPr/>
                    <a:lstStyle/>
                    <a:p>
                      <a:pPr rtl="1"/>
                      <a:r>
                        <a:rPr lang="he-IL" dirty="0" smtClean="0"/>
                        <a:t>חלופות </a:t>
                      </a:r>
                    </a:p>
                    <a:p>
                      <a:pPr rtl="1"/>
                      <a:r>
                        <a:rPr lang="he-IL" dirty="0" smtClean="0"/>
                        <a:t>(כולל</a:t>
                      </a:r>
                      <a:r>
                        <a:rPr lang="he-IL" baseline="0" dirty="0" smtClean="0"/>
                        <a:t> ראיות בעד ונגד)</a:t>
                      </a:r>
                      <a:endParaRPr lang="he-IL" dirty="0"/>
                    </a:p>
                  </a:txBody>
                  <a:tcPr/>
                </a:tc>
                <a:tc>
                  <a:txBody>
                    <a:bodyPr/>
                    <a:lstStyle/>
                    <a:p>
                      <a:pPr rtl="1"/>
                      <a:endParaRPr lang="he-IL"/>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מעשים</a:t>
                      </a:r>
                    </a:p>
                  </a:txBody>
                  <a:tcPr/>
                </a:tc>
                <a:tc>
                  <a:txBody>
                    <a:bodyPr/>
                    <a:lstStyle/>
                    <a:p>
                      <a:pPr rtl="1"/>
                      <a:endParaRPr lang="he-IL" dirty="0"/>
                    </a:p>
                  </a:txBody>
                  <a:tcPr/>
                </a:tc>
              </a:tr>
              <a:tr h="370840">
                <a:tc>
                  <a:txBody>
                    <a:bodyPr/>
                    <a:lstStyle/>
                    <a:p>
                      <a:pPr rtl="1"/>
                      <a:r>
                        <a:rPr lang="he-IL" dirty="0" smtClean="0"/>
                        <a:t>תחושות חדשות</a:t>
                      </a:r>
                      <a:endParaRPr lang="he-IL" dirty="0"/>
                    </a:p>
                  </a:txBody>
                  <a:tcPr/>
                </a:tc>
                <a:tc>
                  <a:txBody>
                    <a:bodyPr/>
                    <a:lstStyle/>
                    <a:p>
                      <a:pPr rtl="1"/>
                      <a:endParaRPr lang="he-IL" dirty="0"/>
                    </a:p>
                  </a:txBody>
                  <a:tcPr/>
                </a:tc>
              </a:tr>
            </a:tbl>
          </a:graphicData>
        </a:graphic>
      </p:graphicFrame>
      <p:sp>
        <p:nvSpPr>
          <p:cNvPr id="6" name="Rectangle 5"/>
          <p:cNvSpPr/>
          <p:nvPr/>
        </p:nvSpPr>
        <p:spPr>
          <a:xfrm rot="19694792">
            <a:off x="2929243" y="2636703"/>
            <a:ext cx="3527624" cy="923330"/>
          </a:xfrm>
          <a:prstGeom prst="rect">
            <a:avLst/>
          </a:prstGeom>
          <a:noFill/>
        </p:spPr>
        <p:txBody>
          <a:bodyPr wrap="square" lIns="91440" tIns="45720" rIns="91440" bIns="45720">
            <a:spAutoFit/>
          </a:bodyPr>
          <a:lstStyle/>
          <a:p>
            <a:pPr algn="ctr"/>
            <a:r>
              <a:rPr lang="he-IL"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דוגמה</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solidFill>
                  <a:srgbClr val="FF0000"/>
                </a:solidFill>
              </a:rPr>
              <a:t>פרק 2</a:t>
            </a:r>
            <a:endParaRPr lang="he-IL" dirty="0">
              <a:solidFill>
                <a:srgbClr val="FF0000"/>
              </a:solidFill>
            </a:endParaRP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he-IL" sz="2400" dirty="0" smtClean="0">
                <a:solidFill>
                  <a:schemeClr val="bg1"/>
                </a:solidFill>
              </a:rPr>
              <a:t>שינוי אמונות</a:t>
            </a:r>
            <a:endParaRPr lang="he-IL" sz="2400" dirty="0">
              <a:solidFill>
                <a:schemeClr val="bg1"/>
              </a:solidFill>
            </a:endParaRPr>
          </a:p>
        </p:txBody>
      </p:sp>
      <p:pic>
        <p:nvPicPr>
          <p:cNvPr id="15362" name="Picture 2"/>
          <p:cNvPicPr>
            <a:picLocks noChangeAspect="1" noChangeArrowheads="1"/>
          </p:cNvPicPr>
          <p:nvPr/>
        </p:nvPicPr>
        <p:blipFill>
          <a:blip r:embed="rId2" cstate="print"/>
          <a:srcRect/>
          <a:stretch>
            <a:fillRect/>
          </a:stretch>
        </p:blipFill>
        <p:spPr bwMode="auto">
          <a:xfrm>
            <a:off x="2915816" y="1628800"/>
            <a:ext cx="3672021" cy="2520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שינוי אמונות</a:t>
            </a:r>
            <a:endParaRPr lang="he-IL" dirty="0">
              <a:solidFill>
                <a:srgbClr val="FF00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he-IL" dirty="0" smtClean="0">
                <a:solidFill>
                  <a:schemeClr val="bg1"/>
                </a:solidFill>
              </a:rPr>
              <a:t>מציאת האמונה הבסיסית</a:t>
            </a:r>
          </a:p>
          <a:p>
            <a:pPr marL="514350" indent="-514350">
              <a:buFont typeface="+mj-lt"/>
              <a:buAutoNum type="arabicPeriod"/>
            </a:pPr>
            <a:r>
              <a:rPr lang="he-IL" dirty="0" smtClean="0">
                <a:solidFill>
                  <a:schemeClr val="bg1"/>
                </a:solidFill>
              </a:rPr>
              <a:t>הערכת האמונה על תחומי חיים שונים</a:t>
            </a:r>
          </a:p>
          <a:p>
            <a:pPr marL="514350" indent="-514350">
              <a:buFont typeface="+mj-lt"/>
              <a:buAutoNum type="arabicPeriod"/>
            </a:pPr>
            <a:r>
              <a:rPr lang="he-IL" dirty="0" smtClean="0">
                <a:solidFill>
                  <a:schemeClr val="bg1"/>
                </a:solidFill>
              </a:rPr>
              <a:t>זיהוי כללי התנהגות הנובעים מהאמונה</a:t>
            </a:r>
          </a:p>
          <a:p>
            <a:pPr marL="514350" indent="-514350">
              <a:buFont typeface="+mj-lt"/>
              <a:buAutoNum type="arabicPeriod"/>
            </a:pPr>
            <a:r>
              <a:rPr lang="he-IL" dirty="0" smtClean="0">
                <a:solidFill>
                  <a:schemeClr val="bg1"/>
                </a:solidFill>
              </a:rPr>
              <a:t>יצירת תחזית במקרה של שבירת אחד הכללים</a:t>
            </a:r>
          </a:p>
          <a:p>
            <a:pPr marL="514350" indent="-514350">
              <a:buFont typeface="+mj-lt"/>
              <a:buAutoNum type="arabicPeriod"/>
            </a:pPr>
            <a:r>
              <a:rPr lang="he-IL" dirty="0" smtClean="0">
                <a:solidFill>
                  <a:schemeClr val="bg1"/>
                </a:solidFill>
              </a:rPr>
              <a:t>בחירה כלל שישבר</a:t>
            </a:r>
          </a:p>
          <a:p>
            <a:pPr marL="514350" indent="-514350">
              <a:buFont typeface="+mj-lt"/>
              <a:buAutoNum type="arabicPeriod"/>
            </a:pPr>
            <a:r>
              <a:rPr lang="he-IL" dirty="0" smtClean="0">
                <a:solidFill>
                  <a:schemeClr val="bg1"/>
                </a:solidFill>
              </a:rPr>
              <a:t>בחירת סיטואציה לשבירת הכלל</a:t>
            </a:r>
          </a:p>
          <a:p>
            <a:pPr marL="514350" indent="-514350">
              <a:buFont typeface="+mj-lt"/>
              <a:buAutoNum type="arabicPeriod"/>
            </a:pPr>
            <a:endParaRPr lang="he-IL" dirty="0" smtClean="0">
              <a:solidFill>
                <a:schemeClr val="bg1"/>
              </a:solidFill>
            </a:endParaRPr>
          </a:p>
          <a:p>
            <a:pPr marL="514350" indent="-514350">
              <a:buFont typeface="+mj-lt"/>
              <a:buAutoNum type="arabicPeriod"/>
            </a:pPr>
            <a:endParaRPr lang="he-IL" dirty="0" smtClean="0">
              <a:solidFill>
                <a:schemeClr val="bg1"/>
              </a:solidFill>
            </a:endParaRPr>
          </a:p>
          <a:p>
            <a:pPr marL="514350" indent="-514350">
              <a:buFont typeface="+mj-lt"/>
              <a:buAutoNum type="arabicPeriod"/>
            </a:pPr>
            <a:endParaRPr lang="he-IL" dirty="0" smtClean="0">
              <a:solidFill>
                <a:schemeClr val="bg1"/>
              </a:solidFill>
            </a:endParaRPr>
          </a:p>
          <a:p>
            <a:endParaRPr lang="he-IL" dirty="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דוגמא</a:t>
            </a:r>
            <a:endParaRPr lang="he-IL" dirty="0">
              <a:solidFill>
                <a:srgbClr val="FF0000"/>
              </a:solidFill>
            </a:endParaRPr>
          </a:p>
        </p:txBody>
      </p:sp>
      <p:sp>
        <p:nvSpPr>
          <p:cNvPr id="3" name="Text Placeholder 2"/>
          <p:cNvSpPr>
            <a:spLocks noGrp="1"/>
          </p:cNvSpPr>
          <p:nvPr>
            <p:ph type="body" idx="1"/>
          </p:nvPr>
        </p:nvSpPr>
        <p:spPr/>
        <p:txBody>
          <a:bodyPr/>
          <a:lstStyle/>
          <a:p>
            <a:endParaRPr lang="he-IL"/>
          </a:p>
        </p:txBody>
      </p:sp>
      <p:sp>
        <p:nvSpPr>
          <p:cNvPr id="4" name="Text Placeholder 3"/>
          <p:cNvSpPr>
            <a:spLocks noGrp="1"/>
          </p:cNvSpPr>
          <p:nvPr>
            <p:ph type="body" sz="half" idx="3"/>
          </p:nvPr>
        </p:nvSpPr>
        <p:spPr/>
        <p:txBody>
          <a:bodyPr/>
          <a:lstStyle/>
          <a:p>
            <a:endParaRPr lang="he-IL"/>
          </a:p>
        </p:txBody>
      </p:sp>
      <p:sp>
        <p:nvSpPr>
          <p:cNvPr id="5" name="Content Placeholder 4"/>
          <p:cNvSpPr>
            <a:spLocks noGrp="1"/>
          </p:cNvSpPr>
          <p:nvPr>
            <p:ph sz="quarter" idx="2"/>
          </p:nvPr>
        </p:nvSpPr>
        <p:spPr/>
        <p:txBody>
          <a:bodyPr/>
          <a:lstStyle/>
          <a:p>
            <a:r>
              <a:rPr lang="he-IL" dirty="0" smtClean="0">
                <a:solidFill>
                  <a:schemeClr val="bg1"/>
                </a:solidFill>
              </a:rPr>
              <a:t>נער בן 14 עם הפרעות התנהגות ויחסים לא טובים עם צוות בית הספר</a:t>
            </a:r>
            <a:endParaRPr lang="he-IL" dirty="0">
              <a:solidFill>
                <a:schemeClr val="bg1"/>
              </a:solidFill>
            </a:endParaRPr>
          </a:p>
        </p:txBody>
      </p:sp>
      <p:sp>
        <p:nvSpPr>
          <p:cNvPr id="8" name="Content Placeholder 7"/>
          <p:cNvSpPr>
            <a:spLocks noGrp="1"/>
          </p:cNvSpPr>
          <p:nvPr>
            <p:ph sz="quarter" idx="4"/>
          </p:nvPr>
        </p:nvSpPr>
        <p:spPr/>
        <p:txBody>
          <a:bodyPr/>
          <a:lstStyle/>
          <a:p>
            <a:endParaRPr lang="he-IL"/>
          </a:p>
        </p:txBody>
      </p:sp>
      <p:pic>
        <p:nvPicPr>
          <p:cNvPr id="15362" name="Picture 2"/>
          <p:cNvPicPr>
            <a:picLocks noChangeAspect="1" noChangeArrowheads="1"/>
          </p:cNvPicPr>
          <p:nvPr/>
        </p:nvPicPr>
        <p:blipFill>
          <a:blip r:embed="rId2" cstate="print"/>
          <a:srcRect/>
          <a:stretch>
            <a:fillRect/>
          </a:stretch>
        </p:blipFill>
        <p:spPr bwMode="auto">
          <a:xfrm>
            <a:off x="4644008" y="2348880"/>
            <a:ext cx="4499992" cy="30606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rot="1680560">
            <a:off x="6450829" y="743764"/>
            <a:ext cx="2433180" cy="1654920"/>
          </a:xfrm>
          <a:prstGeom prst="rect">
            <a:avLst/>
          </a:prstGeom>
          <a:noFill/>
          <a:ln w="9525">
            <a:noFill/>
            <a:miter lim="800000"/>
            <a:headEnd/>
            <a:tailEnd/>
          </a:ln>
        </p:spPr>
      </p:pic>
      <p:sp>
        <p:nvSpPr>
          <p:cNvPr id="2" name="Title 1"/>
          <p:cNvSpPr>
            <a:spLocks noGrp="1"/>
          </p:cNvSpPr>
          <p:nvPr>
            <p:ph type="title"/>
          </p:nvPr>
        </p:nvSpPr>
        <p:spPr/>
        <p:txBody>
          <a:bodyPr/>
          <a:lstStyle/>
          <a:p>
            <a:pPr algn="r"/>
            <a:r>
              <a:rPr lang="he-IL" sz="2400" dirty="0" smtClean="0">
                <a:solidFill>
                  <a:srgbClr val="FF0000"/>
                </a:solidFill>
              </a:rPr>
              <a:t>ילד בן 14 עם הפרעות התנהגות ויחסים לא טובים עם צוות בית הספר</a:t>
            </a:r>
            <a:br>
              <a:rPr lang="he-IL" sz="2400" dirty="0" smtClean="0">
                <a:solidFill>
                  <a:srgbClr val="FF0000"/>
                </a:solidFill>
              </a:rPr>
            </a:br>
            <a:endParaRPr lang="he-IL" sz="2400" dirty="0">
              <a:solidFill>
                <a:srgbClr val="FF0000"/>
              </a:solidFill>
            </a:endParaRPr>
          </a:p>
        </p:txBody>
      </p:sp>
      <p:sp>
        <p:nvSpPr>
          <p:cNvPr id="3" name="Content Placeholder 2"/>
          <p:cNvSpPr>
            <a:spLocks noGrp="1"/>
          </p:cNvSpPr>
          <p:nvPr>
            <p:ph idx="1"/>
          </p:nvPr>
        </p:nvSpPr>
        <p:spPr/>
        <p:txBody>
          <a:bodyPr/>
          <a:lstStyle/>
          <a:p>
            <a:endParaRPr lang="he-IL"/>
          </a:p>
        </p:txBody>
      </p:sp>
      <p:graphicFrame>
        <p:nvGraphicFramePr>
          <p:cNvPr id="4" name="Table 3"/>
          <p:cNvGraphicFramePr>
            <a:graphicFrameLocks noGrp="1"/>
          </p:cNvGraphicFramePr>
          <p:nvPr/>
        </p:nvGraphicFramePr>
        <p:xfrm>
          <a:off x="1619672" y="2636912"/>
          <a:ext cx="6096000" cy="2392680"/>
        </p:xfrm>
        <a:graphic>
          <a:graphicData uri="http://schemas.openxmlformats.org/drawingml/2006/table">
            <a:tbl>
              <a:tblPr rtl="1" firstRow="1" bandRow="1">
                <a:tableStyleId>{5C22544A-7EE6-4342-B048-85BDC9FD1C3A}</a:tableStyleId>
              </a:tblPr>
              <a:tblGrid>
                <a:gridCol w="2032000"/>
                <a:gridCol w="2032000"/>
                <a:gridCol w="2032000"/>
              </a:tblGrid>
              <a:tr h="370840">
                <a:tc>
                  <a:txBody>
                    <a:bodyPr/>
                    <a:lstStyle/>
                    <a:p>
                      <a:pPr algn="ctr" rtl="1"/>
                      <a:r>
                        <a:rPr lang="he-IL" b="0" dirty="0" smtClean="0"/>
                        <a:t>מצב</a:t>
                      </a:r>
                      <a:endParaRPr lang="he-IL" b="0" dirty="0"/>
                    </a:p>
                  </a:txBody>
                  <a:tcPr/>
                </a:tc>
                <a:tc>
                  <a:txBody>
                    <a:bodyPr/>
                    <a:lstStyle/>
                    <a:p>
                      <a:pPr algn="ctr" rtl="1"/>
                      <a:r>
                        <a:rPr lang="he-IL" dirty="0" smtClean="0"/>
                        <a:t>הרגשה</a:t>
                      </a:r>
                      <a:endParaRPr lang="he-IL" dirty="0"/>
                    </a:p>
                  </a:txBody>
                  <a:tcPr/>
                </a:tc>
                <a:tc>
                  <a:txBody>
                    <a:bodyPr/>
                    <a:lstStyle/>
                    <a:p>
                      <a:pPr algn="ctr" rtl="1"/>
                      <a:r>
                        <a:rPr lang="he-IL" dirty="0" smtClean="0"/>
                        <a:t>מחשבות</a:t>
                      </a:r>
                      <a:endParaRPr lang="he-IL" dirty="0"/>
                    </a:p>
                  </a:txBody>
                  <a:tcPr/>
                </a:tc>
              </a:tr>
              <a:tr h="370840">
                <a:tc>
                  <a:txBody>
                    <a:bodyPr/>
                    <a:lstStyle/>
                    <a:p>
                      <a:pPr rtl="1"/>
                      <a:r>
                        <a:rPr lang="he-IL" dirty="0" smtClean="0"/>
                        <a:t>המורה</a:t>
                      </a:r>
                      <a:r>
                        <a:rPr lang="he-IL" baseline="0" dirty="0" smtClean="0"/>
                        <a:t> מעירה לו</a:t>
                      </a:r>
                      <a:endParaRPr lang="he-IL" dirty="0" smtClean="0"/>
                    </a:p>
                  </a:txBody>
                  <a:tcPr/>
                </a:tc>
                <a:tc>
                  <a:txBody>
                    <a:bodyPr/>
                    <a:lstStyle/>
                    <a:p>
                      <a:pPr rtl="1"/>
                      <a:r>
                        <a:rPr lang="he-IL" dirty="0" smtClean="0"/>
                        <a:t>כעס</a:t>
                      </a:r>
                      <a:endParaRPr lang="he-IL" dirty="0"/>
                    </a:p>
                  </a:txBody>
                  <a:tcPr/>
                </a:tc>
                <a:tc>
                  <a:txBody>
                    <a:bodyPr/>
                    <a:lstStyle/>
                    <a:p>
                      <a:pPr rtl="1"/>
                      <a:r>
                        <a:rPr lang="he-IL" dirty="0" smtClean="0"/>
                        <a:t>מעירים רק לי</a:t>
                      </a:r>
                      <a:endParaRPr lang="he-IL" dirty="0"/>
                    </a:p>
                  </a:txBody>
                  <a:tcPr/>
                </a:tc>
              </a:tr>
              <a:tr h="370840">
                <a:tc>
                  <a:txBody>
                    <a:bodyPr/>
                    <a:lstStyle/>
                    <a:p>
                      <a:pPr rtl="1"/>
                      <a:r>
                        <a:rPr lang="he-IL" dirty="0" smtClean="0"/>
                        <a:t>ההורים</a:t>
                      </a:r>
                      <a:r>
                        <a:rPr lang="he-IL" baseline="0" dirty="0" smtClean="0"/>
                        <a:t> הענישו אתו ואת אחיו שרבו</a:t>
                      </a:r>
                      <a:endParaRPr lang="he-IL" dirty="0" smtClean="0"/>
                    </a:p>
                  </a:txBody>
                  <a:tcPr/>
                </a:tc>
                <a:tc>
                  <a:txBody>
                    <a:bodyPr/>
                    <a:lstStyle/>
                    <a:p>
                      <a:pPr rtl="1"/>
                      <a:r>
                        <a:rPr lang="he-IL" dirty="0" smtClean="0"/>
                        <a:t>כעס</a:t>
                      </a:r>
                      <a:endParaRPr lang="he-IL" dirty="0"/>
                    </a:p>
                  </a:txBody>
                  <a:tcPr/>
                </a:tc>
                <a:tc>
                  <a:txBody>
                    <a:bodyPr/>
                    <a:lstStyle/>
                    <a:p>
                      <a:pPr rtl="1"/>
                      <a:r>
                        <a:rPr lang="he-IL" dirty="0" smtClean="0"/>
                        <a:t>הם</a:t>
                      </a:r>
                      <a:r>
                        <a:rPr lang="he-IL" baseline="0" dirty="0" smtClean="0"/>
                        <a:t> לא רואים ומאשימים אותי</a:t>
                      </a:r>
                      <a:endParaRPr lang="he-IL" dirty="0"/>
                    </a:p>
                  </a:txBody>
                  <a:tcPr/>
                </a:tc>
              </a:tr>
              <a:tr h="370840">
                <a:tc>
                  <a:txBody>
                    <a:bodyPr/>
                    <a:lstStyle/>
                    <a:p>
                      <a:pPr rtl="1"/>
                      <a:r>
                        <a:rPr lang="he-IL" dirty="0" smtClean="0"/>
                        <a:t>המורה הודיע על טיול</a:t>
                      </a:r>
                      <a:r>
                        <a:rPr lang="he-IL" baseline="0" dirty="0" smtClean="0"/>
                        <a:t> שנתי</a:t>
                      </a:r>
                      <a:endParaRPr lang="he-IL" dirty="0" smtClean="0"/>
                    </a:p>
                  </a:txBody>
                  <a:tcPr/>
                </a:tc>
                <a:tc>
                  <a:txBody>
                    <a:bodyPr/>
                    <a:lstStyle/>
                    <a:p>
                      <a:pPr rtl="1"/>
                      <a:r>
                        <a:rPr lang="he-IL" dirty="0" smtClean="0"/>
                        <a:t>פחד</a:t>
                      </a:r>
                      <a:endParaRPr lang="he-IL" dirty="0"/>
                    </a:p>
                  </a:txBody>
                  <a:tcPr/>
                </a:tc>
                <a:tc>
                  <a:txBody>
                    <a:bodyPr/>
                    <a:lstStyle/>
                    <a:p>
                      <a:pPr rtl="1"/>
                      <a:r>
                        <a:rPr lang="he-IL" dirty="0" smtClean="0"/>
                        <a:t>אני אסתבך</a:t>
                      </a:r>
                      <a:endParaRPr lang="he-IL" dirty="0"/>
                    </a:p>
                  </a:txBody>
                  <a:tcPr/>
                </a:tc>
              </a:tr>
              <a:tr h="370840">
                <a:tc>
                  <a:txBody>
                    <a:bodyPr/>
                    <a:lstStyle/>
                    <a:p>
                      <a:pPr rtl="1"/>
                      <a:endParaRPr lang="he-IL" dirty="0" smtClean="0"/>
                    </a:p>
                  </a:txBody>
                  <a:tcPr/>
                </a:tc>
                <a:tc>
                  <a:txBody>
                    <a:bodyPr/>
                    <a:lstStyle/>
                    <a:p>
                      <a:pPr rtl="1"/>
                      <a:endParaRPr lang="he-IL" dirty="0"/>
                    </a:p>
                  </a:txBody>
                  <a:tcPr/>
                </a:tc>
                <a:tc>
                  <a:txBody>
                    <a:bodyPr/>
                    <a:lstStyle/>
                    <a:p>
                      <a:pPr rtl="1"/>
                      <a:endParaRPr lang="he-IL" dirty="0"/>
                    </a:p>
                  </a:txBody>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576" y="2132856"/>
            <a:ext cx="8064896"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p:cNvSpPr>
            <a:spLocks noGrp="1"/>
          </p:cNvSpPr>
          <p:nvPr>
            <p:ph type="title"/>
          </p:nvPr>
        </p:nvSpPr>
        <p:spPr/>
        <p:txBody>
          <a:bodyPr/>
          <a:lstStyle/>
          <a:p>
            <a:pPr algn="r"/>
            <a:r>
              <a:rPr lang="he-IL" dirty="0" smtClean="0">
                <a:solidFill>
                  <a:srgbClr val="FF0000"/>
                </a:solidFill>
              </a:rPr>
              <a:t>תרגילי העמקה</a:t>
            </a:r>
            <a:endParaRPr lang="he-IL" dirty="0">
              <a:solidFill>
                <a:srgbClr val="FF0000"/>
              </a:solidFill>
            </a:endParaRPr>
          </a:p>
        </p:txBody>
      </p:sp>
      <p:sp>
        <p:nvSpPr>
          <p:cNvPr id="3" name="Content Placeholder 2"/>
          <p:cNvSpPr>
            <a:spLocks noGrp="1"/>
          </p:cNvSpPr>
          <p:nvPr>
            <p:ph idx="1"/>
          </p:nvPr>
        </p:nvSpPr>
        <p:spPr/>
        <p:txBody>
          <a:bodyPr/>
          <a:lstStyle/>
          <a:p>
            <a:r>
              <a:rPr lang="he-IL" b="1" dirty="0" smtClean="0">
                <a:solidFill>
                  <a:schemeClr val="bg1"/>
                </a:solidFill>
              </a:rPr>
              <a:t>העמקה</a:t>
            </a:r>
            <a:r>
              <a:rPr lang="he-IL" dirty="0" smtClean="0">
                <a:solidFill>
                  <a:schemeClr val="bg1"/>
                </a:solidFill>
              </a:rPr>
              <a:t> – לשאול מה אם המחשבה (</a:t>
            </a:r>
            <a:r>
              <a:rPr lang="en-US" dirty="0" smtClean="0">
                <a:solidFill>
                  <a:schemeClr val="bg1"/>
                </a:solidFill>
              </a:rPr>
              <a:t>X</a:t>
            </a:r>
            <a:r>
              <a:rPr lang="he-IL" dirty="0" smtClean="0">
                <a:solidFill>
                  <a:schemeClr val="bg1"/>
                </a:solidFill>
              </a:rPr>
              <a:t>) נכונה? יש לשים לב לכך שמחפשים אמונה ולא רגש.</a:t>
            </a:r>
          </a:p>
          <a:p>
            <a:r>
              <a:rPr lang="he-IL" b="1" dirty="0" smtClean="0">
                <a:solidFill>
                  <a:schemeClr val="bg1"/>
                </a:solidFill>
              </a:rPr>
              <a:t>חיפוש המכנה המשותף –</a:t>
            </a:r>
            <a:r>
              <a:rPr lang="he-IL" dirty="0" smtClean="0">
                <a:solidFill>
                  <a:schemeClr val="bg1"/>
                </a:solidFill>
              </a:rPr>
              <a:t> לעבור ולחפש אם יש מכנה משותף שעומד בבסיס של מספר אמונות.</a:t>
            </a:r>
            <a:endParaRPr lang="he-IL"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rot="1680560">
            <a:off x="6450829" y="743764"/>
            <a:ext cx="2433180" cy="1654920"/>
          </a:xfrm>
          <a:prstGeom prst="rect">
            <a:avLst/>
          </a:prstGeom>
          <a:noFill/>
          <a:ln w="9525">
            <a:noFill/>
            <a:miter lim="800000"/>
            <a:headEnd/>
            <a:tailEnd/>
          </a:ln>
        </p:spPr>
      </p:pic>
      <p:sp>
        <p:nvSpPr>
          <p:cNvPr id="2" name="Title 1"/>
          <p:cNvSpPr>
            <a:spLocks noGrp="1"/>
          </p:cNvSpPr>
          <p:nvPr>
            <p:ph type="title"/>
          </p:nvPr>
        </p:nvSpPr>
        <p:spPr>
          <a:xfrm>
            <a:off x="323528" y="188640"/>
            <a:ext cx="7772400" cy="1143000"/>
          </a:xfrm>
        </p:spPr>
        <p:txBody>
          <a:bodyPr/>
          <a:lstStyle/>
          <a:p>
            <a:endParaRPr lang="he-IL" dirty="0"/>
          </a:p>
        </p:txBody>
      </p:sp>
      <p:sp>
        <p:nvSpPr>
          <p:cNvPr id="3" name="Content Placeholder 2"/>
          <p:cNvSpPr>
            <a:spLocks noGrp="1"/>
          </p:cNvSpPr>
          <p:nvPr>
            <p:ph idx="1"/>
          </p:nvPr>
        </p:nvSpPr>
        <p:spPr>
          <a:xfrm>
            <a:off x="539552" y="116632"/>
            <a:ext cx="8229600" cy="4389120"/>
          </a:xfrm>
        </p:spPr>
        <p:txBody>
          <a:bodyPr/>
          <a:lstStyle/>
          <a:p>
            <a:r>
              <a:rPr lang="he-IL" dirty="0" smtClean="0">
                <a:solidFill>
                  <a:srgbClr val="FF0000"/>
                </a:solidFill>
              </a:rPr>
              <a:t>ילד בן 14עם הפרעות התנהגות ויחסים לא טובים עם צוות בית הספר.</a:t>
            </a:r>
          </a:p>
          <a:p>
            <a:endParaRPr lang="he-IL" dirty="0"/>
          </a:p>
        </p:txBody>
      </p:sp>
      <p:graphicFrame>
        <p:nvGraphicFramePr>
          <p:cNvPr id="4" name="Diagram 3"/>
          <p:cNvGraphicFramePr/>
          <p:nvPr/>
        </p:nvGraphicFramePr>
        <p:xfrm>
          <a:off x="611560" y="1772816"/>
          <a:ext cx="7620000" cy="5272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rved Right Arrow 4">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55576" y="3140968"/>
            <a:ext cx="8064896"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p:cNvSpPr>
            <a:spLocks noGrp="1"/>
          </p:cNvSpPr>
          <p:nvPr>
            <p:ph type="title"/>
          </p:nvPr>
        </p:nvSpPr>
        <p:spPr/>
        <p:txBody>
          <a:bodyPr/>
          <a:lstStyle/>
          <a:p>
            <a:pPr algn="r"/>
            <a:r>
              <a:rPr lang="he-IL" dirty="0" smtClean="0">
                <a:solidFill>
                  <a:srgbClr val="FF0000"/>
                </a:solidFill>
              </a:rPr>
              <a:t>תרגילי העמקה</a:t>
            </a:r>
            <a:endParaRPr lang="he-IL" dirty="0">
              <a:solidFill>
                <a:srgbClr val="FF0000"/>
              </a:solidFill>
            </a:endParaRPr>
          </a:p>
        </p:txBody>
      </p:sp>
      <p:sp>
        <p:nvSpPr>
          <p:cNvPr id="3" name="Content Placeholder 2"/>
          <p:cNvSpPr>
            <a:spLocks noGrp="1"/>
          </p:cNvSpPr>
          <p:nvPr>
            <p:ph idx="1"/>
          </p:nvPr>
        </p:nvSpPr>
        <p:spPr/>
        <p:txBody>
          <a:bodyPr/>
          <a:lstStyle/>
          <a:p>
            <a:r>
              <a:rPr lang="he-IL" b="1" dirty="0" smtClean="0">
                <a:solidFill>
                  <a:schemeClr val="bg1"/>
                </a:solidFill>
              </a:rPr>
              <a:t>העמקה</a:t>
            </a:r>
            <a:r>
              <a:rPr lang="he-IL" dirty="0" smtClean="0">
                <a:solidFill>
                  <a:schemeClr val="bg1"/>
                </a:solidFill>
              </a:rPr>
              <a:t> – לשאול מה אם המחשבה (</a:t>
            </a:r>
            <a:r>
              <a:rPr lang="en-US" dirty="0" smtClean="0">
                <a:solidFill>
                  <a:schemeClr val="bg1"/>
                </a:solidFill>
              </a:rPr>
              <a:t>X</a:t>
            </a:r>
            <a:r>
              <a:rPr lang="he-IL" dirty="0" smtClean="0">
                <a:solidFill>
                  <a:schemeClr val="bg1"/>
                </a:solidFill>
              </a:rPr>
              <a:t>) נכונה? יש לשים לב לכך שמחפשים אמונה ולא רגש.</a:t>
            </a:r>
          </a:p>
          <a:p>
            <a:r>
              <a:rPr lang="he-IL" b="1" dirty="0" smtClean="0">
                <a:solidFill>
                  <a:schemeClr val="bg1"/>
                </a:solidFill>
              </a:rPr>
              <a:t>חיפוש המכנה המשותף –</a:t>
            </a:r>
            <a:r>
              <a:rPr lang="he-IL" dirty="0" smtClean="0">
                <a:solidFill>
                  <a:schemeClr val="bg1"/>
                </a:solidFill>
              </a:rPr>
              <a:t> לעבור ולחפש אם יש מכנה משותף שעומד בבסיס של מספר אמונות.</a:t>
            </a:r>
            <a:endParaRPr lang="he-IL" b="1" dirty="0">
              <a:solidFill>
                <a:schemeClr val="bg1"/>
              </a:solidFill>
            </a:endParaRPr>
          </a:p>
        </p:txBody>
      </p:sp>
      <p:pic>
        <p:nvPicPr>
          <p:cNvPr id="7" name="Picture 2"/>
          <p:cNvPicPr>
            <a:picLocks noChangeAspect="1" noChangeArrowheads="1"/>
          </p:cNvPicPr>
          <p:nvPr/>
        </p:nvPicPr>
        <p:blipFill>
          <a:blip r:embed="rId2" cstate="print"/>
          <a:srcRect/>
          <a:stretch>
            <a:fillRect/>
          </a:stretch>
        </p:blipFill>
        <p:spPr bwMode="auto">
          <a:xfrm>
            <a:off x="611560" y="260648"/>
            <a:ext cx="2433180" cy="16549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rot="20304567">
            <a:off x="219121" y="1370342"/>
            <a:ext cx="2433180" cy="1654920"/>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algn="r"/>
            <a:r>
              <a:rPr lang="he-IL" dirty="0" smtClean="0">
                <a:solidFill>
                  <a:srgbClr val="FF0000"/>
                </a:solidFill>
              </a:rPr>
              <a:t>ילד בן 14עם הפרעות התנהגות ויחסים לא טובים עם צוות בית הספר</a:t>
            </a:r>
            <a:endParaRPr lang="he-IL" dirty="0">
              <a:solidFill>
                <a:srgbClr val="FF0000"/>
              </a:solidFill>
            </a:endParaRPr>
          </a:p>
        </p:txBody>
      </p:sp>
      <p:sp>
        <p:nvSpPr>
          <p:cNvPr id="3" name="Content Placeholder 2"/>
          <p:cNvSpPr>
            <a:spLocks noGrp="1"/>
          </p:cNvSpPr>
          <p:nvPr>
            <p:ph idx="1"/>
          </p:nvPr>
        </p:nvSpPr>
        <p:spPr>
          <a:xfrm>
            <a:off x="457200" y="1935480"/>
            <a:ext cx="8686800" cy="4922520"/>
          </a:xfrm>
        </p:spPr>
        <p:txBody>
          <a:bodyPr/>
          <a:lstStyle/>
          <a:p>
            <a:endParaRPr lang="he-IL" dirty="0"/>
          </a:p>
        </p:txBody>
      </p:sp>
      <p:graphicFrame>
        <p:nvGraphicFramePr>
          <p:cNvPr id="4" name="Diagram 3"/>
          <p:cNvGraphicFramePr/>
          <p:nvPr/>
        </p:nvGraphicFramePr>
        <p:xfrm>
          <a:off x="1115616" y="1729656"/>
          <a:ext cx="7152456" cy="512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rot="20304567">
            <a:off x="219121" y="1370342"/>
            <a:ext cx="2433180" cy="1654920"/>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algn="r"/>
            <a:r>
              <a:rPr lang="he-IL" dirty="0" smtClean="0">
                <a:solidFill>
                  <a:srgbClr val="FF0000"/>
                </a:solidFill>
              </a:rPr>
              <a:t>ילד בן 14 עם הפרעות התנהגות ויחסים לא טובים עם צוות בית הספר</a:t>
            </a:r>
            <a:endParaRPr lang="he-IL" dirty="0">
              <a:solidFill>
                <a:srgbClr val="FF0000"/>
              </a:solidFill>
            </a:endParaRPr>
          </a:p>
        </p:txBody>
      </p:sp>
      <p:sp>
        <p:nvSpPr>
          <p:cNvPr id="3" name="Content Placeholder 2"/>
          <p:cNvSpPr>
            <a:spLocks noGrp="1"/>
          </p:cNvSpPr>
          <p:nvPr>
            <p:ph idx="1"/>
          </p:nvPr>
        </p:nvSpPr>
        <p:spPr>
          <a:xfrm>
            <a:off x="457200" y="1935480"/>
            <a:ext cx="8686800" cy="4922520"/>
          </a:xfrm>
        </p:spPr>
        <p:txBody>
          <a:bodyPr/>
          <a:lstStyle/>
          <a:p>
            <a:endParaRPr lang="he-IL" dirty="0"/>
          </a:p>
        </p:txBody>
      </p:sp>
      <p:graphicFrame>
        <p:nvGraphicFramePr>
          <p:cNvPr id="4" name="Diagram 3"/>
          <p:cNvGraphicFramePr/>
          <p:nvPr/>
        </p:nvGraphicFramePr>
        <p:xfrm>
          <a:off x="1115616" y="1729656"/>
          <a:ext cx="7152456" cy="512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2. הערכת השפעת האמונה על חיי היומיום</a:t>
            </a:r>
            <a:endParaRPr lang="he-IL" dirty="0">
              <a:solidFill>
                <a:srgbClr val="FF0000"/>
              </a:solidFill>
            </a:endParaRPr>
          </a:p>
        </p:txBody>
      </p:sp>
      <p:sp>
        <p:nvSpPr>
          <p:cNvPr id="3" name="Content Placeholder 2"/>
          <p:cNvSpPr>
            <a:spLocks noGrp="1"/>
          </p:cNvSpPr>
          <p:nvPr>
            <p:ph idx="1"/>
          </p:nvPr>
        </p:nvSpPr>
        <p:spPr/>
        <p:txBody>
          <a:bodyPr/>
          <a:lstStyle/>
          <a:p>
            <a:r>
              <a:rPr lang="he-IL" dirty="0" smtClean="0">
                <a:solidFill>
                  <a:schemeClr val="bg1"/>
                </a:solidFill>
              </a:rPr>
              <a:t>לאחר זיהוי האמונות הבסיסיות יש לדרג לפי רמת ההשפעה על תחומי חיים שונים.</a:t>
            </a:r>
          </a:p>
          <a:p>
            <a:endParaRPr lang="he-IL" dirty="0"/>
          </a:p>
        </p:txBody>
      </p:sp>
      <p:graphicFrame>
        <p:nvGraphicFramePr>
          <p:cNvPr id="5" name="Table 4"/>
          <p:cNvGraphicFramePr>
            <a:graphicFrameLocks noGrp="1"/>
          </p:cNvGraphicFramePr>
          <p:nvPr/>
        </p:nvGraphicFramePr>
        <p:xfrm>
          <a:off x="1907704" y="3356992"/>
          <a:ext cx="6096000" cy="2225040"/>
        </p:xfrm>
        <a:graphic>
          <a:graphicData uri="http://schemas.openxmlformats.org/drawingml/2006/table">
            <a:tbl>
              <a:tblPr rtl="1" firstRow="1" bandRow="1">
                <a:tableStyleId>{5C22544A-7EE6-4342-B048-85BDC9FD1C3A}</a:tableStyleId>
              </a:tblPr>
              <a:tblGrid>
                <a:gridCol w="6096000"/>
              </a:tblGrid>
              <a:tr h="370840">
                <a:tc>
                  <a:txBody>
                    <a:bodyPr/>
                    <a:lstStyle/>
                    <a:p>
                      <a:pPr rtl="1"/>
                      <a:r>
                        <a:rPr lang="he-IL" dirty="0" smtClean="0"/>
                        <a:t>אני מאמין ש............. (איך זה</a:t>
                      </a:r>
                      <a:r>
                        <a:rPr lang="he-IL" baseline="0" dirty="0" smtClean="0"/>
                        <a:t> משפיע על..)</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עבודה</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מערכות יחסים</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רוגע</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משפחה</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בריאות</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a:stretch>
            <a:fillRect/>
          </a:stretch>
        </p:blipFill>
        <p:spPr bwMode="auto">
          <a:xfrm rot="20304567">
            <a:off x="219121" y="1370342"/>
            <a:ext cx="2433180" cy="1654920"/>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algn="r"/>
            <a:r>
              <a:rPr lang="he-IL" dirty="0" smtClean="0">
                <a:solidFill>
                  <a:srgbClr val="FF0000"/>
                </a:solidFill>
              </a:rPr>
              <a:t>ילד בן 14 עם הפרעות התנהגות ויחסים לא טובים עם צוות בית הספר.</a:t>
            </a:r>
            <a:endParaRPr lang="he-IL" dirty="0">
              <a:solidFill>
                <a:srgbClr val="FF0000"/>
              </a:solidFill>
            </a:endParaRPr>
          </a:p>
        </p:txBody>
      </p:sp>
      <p:sp>
        <p:nvSpPr>
          <p:cNvPr id="3" name="Content Placeholder 2"/>
          <p:cNvSpPr>
            <a:spLocks noGrp="1"/>
          </p:cNvSpPr>
          <p:nvPr>
            <p:ph idx="1"/>
          </p:nvPr>
        </p:nvSpPr>
        <p:spPr>
          <a:xfrm>
            <a:off x="971600" y="1988840"/>
            <a:ext cx="7772400" cy="4114800"/>
          </a:xfrm>
        </p:spPr>
        <p:txBody>
          <a:bodyPr/>
          <a:lstStyle/>
          <a:p>
            <a:endParaRPr lang="he-IL" dirty="0"/>
          </a:p>
        </p:txBody>
      </p:sp>
      <p:graphicFrame>
        <p:nvGraphicFramePr>
          <p:cNvPr id="4" name="Table 3"/>
          <p:cNvGraphicFramePr>
            <a:graphicFrameLocks noGrp="1"/>
          </p:cNvGraphicFramePr>
          <p:nvPr/>
        </p:nvGraphicFramePr>
        <p:xfrm>
          <a:off x="2699792" y="1844824"/>
          <a:ext cx="6096000" cy="3840480"/>
        </p:xfrm>
        <a:graphic>
          <a:graphicData uri="http://schemas.openxmlformats.org/drawingml/2006/table">
            <a:tbl>
              <a:tblPr rtl="1" firstRow="1" bandRow="1">
                <a:tableStyleId>{5C22544A-7EE6-4342-B048-85BDC9FD1C3A}</a:tableStyleId>
              </a:tblPr>
              <a:tblGrid>
                <a:gridCol w="6096000"/>
              </a:tblGrid>
              <a:tr h="37084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smtClean="0"/>
                        <a:t>אני מאמין אני בעייתי ואשאר כך</a:t>
                      </a:r>
                    </a:p>
                    <a:p>
                      <a:pPr rtl="1"/>
                      <a:r>
                        <a:rPr lang="he-IL" dirty="0" smtClean="0"/>
                        <a:t> (איך זה</a:t>
                      </a:r>
                      <a:r>
                        <a:rPr lang="he-IL" baseline="0" dirty="0" smtClean="0"/>
                        <a:t> משפיע על..)</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לימודים בבית ספר</a:t>
                      </a:r>
                    </a:p>
                    <a:p>
                      <a:pPr rtl="1"/>
                      <a:r>
                        <a:rPr lang="he-IL" dirty="0" smtClean="0">
                          <a:solidFill>
                            <a:srgbClr val="FF0000"/>
                          </a:solidFill>
                        </a:rPr>
                        <a:t>מפסיק ללמוד</a:t>
                      </a:r>
                      <a:r>
                        <a:rPr lang="he-IL" baseline="0" dirty="0" smtClean="0">
                          <a:solidFill>
                            <a:srgbClr val="FF0000"/>
                          </a:solidFill>
                        </a:rPr>
                        <a:t> כאשר נהייה קשה כי זה הסימן המקדים לכישלון</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קשר עם החברים</a:t>
                      </a:r>
                    </a:p>
                    <a:p>
                      <a:pPr rtl="1"/>
                      <a:r>
                        <a:rPr lang="he-IL" dirty="0" smtClean="0">
                          <a:solidFill>
                            <a:srgbClr val="FF0000"/>
                          </a:solidFill>
                        </a:rPr>
                        <a:t>כאשר חבר מנסה לנצל אותי אני מגיב בעוצמה כדי לשמור</a:t>
                      </a:r>
                      <a:r>
                        <a:rPr lang="he-IL" baseline="0" dirty="0" smtClean="0">
                          <a:solidFill>
                            <a:srgbClr val="FF0000"/>
                          </a:solidFill>
                        </a:rPr>
                        <a:t> על עצמי</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קשר עם האחים</a:t>
                      </a:r>
                    </a:p>
                    <a:p>
                      <a:pPr rtl="1"/>
                      <a:r>
                        <a:rPr lang="he-IL" dirty="0" smtClean="0">
                          <a:solidFill>
                            <a:srgbClr val="FF0000"/>
                          </a:solidFill>
                        </a:rPr>
                        <a:t>לא נותן לאחי להתנשא עלי</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פעילויות</a:t>
                      </a:r>
                      <a:r>
                        <a:rPr lang="he-IL" baseline="0" dirty="0" smtClean="0"/>
                        <a:t> אחר הצהריים</a:t>
                      </a:r>
                      <a:endParaRPr lang="he-IL" dirty="0" smtClean="0"/>
                    </a:p>
                    <a:p>
                      <a:pPr rtl="1"/>
                      <a:r>
                        <a:rPr lang="he-IL" dirty="0" smtClean="0">
                          <a:solidFill>
                            <a:srgbClr val="FF0000"/>
                          </a:solidFill>
                        </a:rPr>
                        <a:t>פורש מחוג לפני שהם זורקים אותי</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תחושה כללית</a:t>
                      </a:r>
                    </a:p>
                    <a:p>
                      <a:pPr rtl="1"/>
                      <a:r>
                        <a:rPr lang="he-IL" dirty="0" smtClean="0">
                          <a:solidFill>
                            <a:srgbClr val="FF0000"/>
                          </a:solidFill>
                        </a:rPr>
                        <a:t>חוסר</a:t>
                      </a:r>
                      <a:r>
                        <a:rPr lang="he-IL" baseline="0" dirty="0" smtClean="0">
                          <a:solidFill>
                            <a:srgbClr val="FF0000"/>
                          </a:solidFill>
                        </a:rPr>
                        <a:t> שביעות רצון, כעס ולחץ</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Curved Right Arrow 5">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2. הערכה</a:t>
            </a:r>
            <a:endParaRPr lang="he-IL" dirty="0">
              <a:solidFill>
                <a:srgbClr val="FF0000"/>
              </a:solidFill>
            </a:endParaRPr>
          </a:p>
        </p:txBody>
      </p:sp>
      <p:sp>
        <p:nvSpPr>
          <p:cNvPr id="3" name="Content Placeholder 2"/>
          <p:cNvSpPr>
            <a:spLocks noGrp="1"/>
          </p:cNvSpPr>
          <p:nvPr>
            <p:ph idx="1"/>
          </p:nvPr>
        </p:nvSpPr>
        <p:spPr/>
        <p:txBody>
          <a:bodyPr/>
          <a:lstStyle/>
          <a:p>
            <a:r>
              <a:rPr lang="he-IL" dirty="0" smtClean="0">
                <a:solidFill>
                  <a:schemeClr val="bg1"/>
                </a:solidFill>
              </a:rPr>
              <a:t>כתב איך אמונה משפיעה על תחומי החיים השונים של הילד.</a:t>
            </a:r>
          </a:p>
          <a:p>
            <a:endParaRPr lang="he-IL" dirty="0">
              <a:solidFill>
                <a:schemeClr val="bg1"/>
              </a:solidFill>
            </a:endParaRPr>
          </a:p>
        </p:txBody>
      </p:sp>
      <p:graphicFrame>
        <p:nvGraphicFramePr>
          <p:cNvPr id="5" name="Table 4"/>
          <p:cNvGraphicFramePr>
            <a:graphicFrameLocks noGrp="1"/>
          </p:cNvGraphicFramePr>
          <p:nvPr/>
        </p:nvGraphicFramePr>
        <p:xfrm>
          <a:off x="1907704" y="3356992"/>
          <a:ext cx="6096000" cy="2225040"/>
        </p:xfrm>
        <a:graphic>
          <a:graphicData uri="http://schemas.openxmlformats.org/drawingml/2006/table">
            <a:tbl>
              <a:tblPr rtl="1" firstRow="1" bandRow="1">
                <a:tableStyleId>{5C22544A-7EE6-4342-B048-85BDC9FD1C3A}</a:tableStyleId>
              </a:tblPr>
              <a:tblGrid>
                <a:gridCol w="6096000"/>
              </a:tblGrid>
              <a:tr h="370840">
                <a:tc>
                  <a:txBody>
                    <a:bodyPr/>
                    <a:lstStyle/>
                    <a:p>
                      <a:pPr rtl="1"/>
                      <a:r>
                        <a:rPr lang="he-IL" dirty="0" smtClean="0"/>
                        <a:t>אני מאמין ש............. (איך זה</a:t>
                      </a:r>
                      <a:r>
                        <a:rPr lang="he-IL" baseline="0" dirty="0" smtClean="0"/>
                        <a:t> משפיע על..)</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לימודים בבית ספר</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קשר עם החברים</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קשר עם האחים</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פעילויות</a:t>
                      </a:r>
                      <a:r>
                        <a:rPr lang="he-IL" baseline="0" dirty="0" smtClean="0"/>
                        <a:t> אחר הצהריים</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t>תחושה כללית</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3. זיהוי כללי התנהגות</a:t>
            </a:r>
            <a:endParaRPr lang="he-IL" dirty="0">
              <a:solidFill>
                <a:srgbClr val="FF0000"/>
              </a:solidFill>
            </a:endParaRPr>
          </a:p>
        </p:txBody>
      </p:sp>
      <p:sp>
        <p:nvSpPr>
          <p:cNvPr id="3" name="Content Placeholder 2"/>
          <p:cNvSpPr>
            <a:spLocks noGrp="1"/>
          </p:cNvSpPr>
          <p:nvPr>
            <p:ph idx="1"/>
          </p:nvPr>
        </p:nvSpPr>
        <p:spPr/>
        <p:txBody>
          <a:bodyPr/>
          <a:lstStyle/>
          <a:p>
            <a:r>
              <a:rPr lang="he-IL" dirty="0" smtClean="0">
                <a:solidFill>
                  <a:schemeClr val="bg1"/>
                </a:solidFill>
              </a:rPr>
              <a:t>ישנם כללי התנהגות שנובעים מהאמונה הבסיסית.</a:t>
            </a:r>
          </a:p>
          <a:p>
            <a:r>
              <a:rPr lang="he-IL" dirty="0" smtClean="0">
                <a:solidFill>
                  <a:schemeClr val="bg1"/>
                </a:solidFill>
              </a:rPr>
              <a:t>שאלון כללי ההתנהגות בסיטואציות שונות ביומיום- מסייע למצוא את הכללים.</a:t>
            </a:r>
          </a:p>
          <a:p>
            <a:r>
              <a:rPr lang="he-IL" dirty="0" smtClean="0">
                <a:solidFill>
                  <a:schemeClr val="bg1"/>
                </a:solidFill>
              </a:rPr>
              <a:t> מגיעים למסקנות על דרך החיים שלנו.</a:t>
            </a:r>
          </a:p>
          <a:p>
            <a:pPr>
              <a:buNone/>
            </a:pPr>
            <a:endParaRPr lang="he-IL" dirty="0">
              <a:solidFill>
                <a:schemeClr val="bg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704088"/>
            <a:ext cx="7787208" cy="708688"/>
          </a:xfrm>
        </p:spPr>
        <p:txBody>
          <a:bodyPr>
            <a:normAutofit fontScale="90000"/>
          </a:bodyPr>
          <a:lstStyle/>
          <a:p>
            <a:pPr algn="r"/>
            <a:r>
              <a:rPr lang="he-IL" dirty="0" smtClean="0">
                <a:solidFill>
                  <a:srgbClr val="FF0000"/>
                </a:solidFill>
              </a:rPr>
              <a:t>זיהוי כללי התנהגות</a:t>
            </a:r>
            <a:endParaRPr lang="he-IL" dirty="0">
              <a:solidFill>
                <a:srgbClr val="FF0000"/>
              </a:solidFill>
            </a:endParaRPr>
          </a:p>
        </p:txBody>
      </p:sp>
      <p:sp>
        <p:nvSpPr>
          <p:cNvPr id="3" name="Content Placeholder 2"/>
          <p:cNvSpPr>
            <a:spLocks noGrp="1"/>
          </p:cNvSpPr>
          <p:nvPr>
            <p:ph idx="1"/>
          </p:nvPr>
        </p:nvSpPr>
        <p:spPr/>
        <p:txBody>
          <a:bodyPr/>
          <a:lstStyle/>
          <a:p>
            <a:endParaRPr lang="he-IL"/>
          </a:p>
        </p:txBody>
      </p:sp>
      <p:graphicFrame>
        <p:nvGraphicFramePr>
          <p:cNvPr id="5" name="Table 4"/>
          <p:cNvGraphicFramePr>
            <a:graphicFrameLocks noGrp="1"/>
          </p:cNvGraphicFramePr>
          <p:nvPr/>
        </p:nvGraphicFramePr>
        <p:xfrm>
          <a:off x="0" y="1412776"/>
          <a:ext cx="8770842" cy="4185119"/>
        </p:xfrm>
        <a:graphic>
          <a:graphicData uri="http://schemas.openxmlformats.org/drawingml/2006/table">
            <a:tbl>
              <a:tblPr rtl="1">
                <a:tableStyleId>{69C7853C-536D-4A76-A0AE-DD22124D55A5}</a:tableStyleId>
              </a:tblPr>
              <a:tblGrid>
                <a:gridCol w="1427646"/>
                <a:gridCol w="1790666"/>
                <a:gridCol w="5552530"/>
              </a:tblGrid>
              <a:tr h="576064">
                <a:tc>
                  <a:txBody>
                    <a:bodyPr/>
                    <a:lstStyle/>
                    <a:p>
                      <a:pPr algn="ctr" rtl="1">
                        <a:lnSpc>
                          <a:spcPct val="200000"/>
                        </a:lnSpc>
                        <a:spcAft>
                          <a:spcPts val="0"/>
                        </a:spcAft>
                      </a:pPr>
                      <a:r>
                        <a:rPr lang="he-IL" sz="2000" dirty="0" smtClean="0"/>
                        <a:t>האמונה</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1">
                        <a:lnSpc>
                          <a:spcPct val="200000"/>
                        </a:lnSpc>
                        <a:spcAft>
                          <a:spcPts val="0"/>
                        </a:spcAft>
                      </a:pPr>
                      <a:r>
                        <a:rPr lang="he-IL" sz="2000" dirty="0"/>
                        <a:t>הכלל</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1">
                        <a:lnSpc>
                          <a:spcPct val="200000"/>
                        </a:lnSpc>
                        <a:spcAft>
                          <a:spcPts val="0"/>
                        </a:spcAft>
                      </a:pPr>
                      <a:r>
                        <a:rPr lang="he-IL" sz="2000" dirty="0" smtClean="0"/>
                        <a:t>מה יקרה אם אפר את הכלל</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398511">
                <a:tc rowSpan="2">
                  <a:txBody>
                    <a:bodyPr/>
                    <a:lstStyle/>
                    <a:p>
                      <a:pPr marL="0" marR="0" lvl="0" indent="0" algn="r" defTabSz="914400" rtl="1" eaLnBrk="1" fontAlgn="auto" latinLnBrk="0" hangingPunct="1">
                        <a:lnSpc>
                          <a:spcPct val="200000"/>
                        </a:lnSpc>
                        <a:spcBef>
                          <a:spcPts val="0"/>
                        </a:spcBef>
                        <a:spcAft>
                          <a:spcPts val="0"/>
                        </a:spcAft>
                        <a:buClrTx/>
                        <a:buSzTx/>
                        <a:buFontTx/>
                        <a:buNone/>
                        <a:tabLst/>
                        <a:defRPr/>
                      </a:pPr>
                      <a:endParaRPr lang="he-IL" sz="1800" dirty="0" smtClean="0">
                        <a:solidFill>
                          <a:srgbClr val="FF0000"/>
                        </a:solidFill>
                      </a:endParaRPr>
                    </a:p>
                    <a:p>
                      <a:pPr algn="r" rtl="1">
                        <a:lnSpc>
                          <a:spcPct val="200000"/>
                        </a:lnSpc>
                        <a:spcAft>
                          <a:spcPts val="0"/>
                        </a:spcAft>
                      </a:pPr>
                      <a:endParaRPr lang="en-US" sz="11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endParaRPr lang="he-IL" sz="180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endParaRPr lang="he-IL" sz="180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177008">
                <a:tc vMerge="1">
                  <a:txBody>
                    <a:bodyPr/>
                    <a:lstStyle/>
                    <a:p>
                      <a:pPr algn="r" rtl="1">
                        <a:lnSpc>
                          <a:spcPct val="200000"/>
                        </a:lnSpc>
                        <a:spcAft>
                          <a:spcPts val="0"/>
                        </a:spcAft>
                      </a:pPr>
                      <a:endParaRPr lang="en-US" sz="1100" dirty="0">
                        <a:latin typeface="Calibri"/>
                        <a:ea typeface="Calibri"/>
                        <a:cs typeface="Arial"/>
                      </a:endParaRPr>
                    </a:p>
                  </a:txBody>
                  <a:tcPr marL="68580" marR="68580" marT="0" marB="0"/>
                </a:tc>
                <a:tc>
                  <a:txBody>
                    <a:bodyPr/>
                    <a:lstStyle/>
                    <a:p>
                      <a:pPr algn="r" rtl="1">
                        <a:lnSpc>
                          <a:spcPct val="200000"/>
                        </a:lnSpc>
                        <a:spcAft>
                          <a:spcPts val="0"/>
                        </a:spcAft>
                      </a:pPr>
                      <a:endParaRPr kumimoji="0" lang="he-IL" sz="1800" kern="1200" baseline="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endParaRPr kumimoji="0" lang="he-IL" sz="1800" kern="1200" baseline="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Curved Right Arrow 5">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404664"/>
            <a:ext cx="7787208" cy="708688"/>
          </a:xfrm>
        </p:spPr>
        <p:txBody>
          <a:bodyPr>
            <a:normAutofit fontScale="90000"/>
          </a:bodyPr>
          <a:lstStyle/>
          <a:p>
            <a:pPr algn="r"/>
            <a:r>
              <a:rPr lang="he-IL" dirty="0" smtClean="0">
                <a:solidFill>
                  <a:srgbClr val="FF0000"/>
                </a:solidFill>
              </a:rPr>
              <a:t>ילד בן 14 עם הפרעות התנהגות ויחסים לא טובים עם צוות בית הספר.</a:t>
            </a:r>
            <a:endParaRPr lang="he-IL" dirty="0">
              <a:solidFill>
                <a:srgbClr val="FF0000"/>
              </a:solidFill>
            </a:endParaRPr>
          </a:p>
        </p:txBody>
      </p:sp>
      <p:sp>
        <p:nvSpPr>
          <p:cNvPr id="3" name="Content Placeholder 2"/>
          <p:cNvSpPr>
            <a:spLocks noGrp="1"/>
          </p:cNvSpPr>
          <p:nvPr>
            <p:ph idx="1"/>
          </p:nvPr>
        </p:nvSpPr>
        <p:spPr/>
        <p:txBody>
          <a:bodyPr/>
          <a:lstStyle/>
          <a:p>
            <a:endParaRPr lang="he-IL" dirty="0"/>
          </a:p>
        </p:txBody>
      </p:sp>
      <p:graphicFrame>
        <p:nvGraphicFramePr>
          <p:cNvPr id="5" name="Table 4"/>
          <p:cNvGraphicFramePr>
            <a:graphicFrameLocks noGrp="1"/>
          </p:cNvGraphicFramePr>
          <p:nvPr/>
        </p:nvGraphicFramePr>
        <p:xfrm>
          <a:off x="0" y="1412776"/>
          <a:ext cx="8770842" cy="4185119"/>
        </p:xfrm>
        <a:graphic>
          <a:graphicData uri="http://schemas.openxmlformats.org/drawingml/2006/table">
            <a:tbl>
              <a:tblPr rtl="1">
                <a:tableStyleId>{69C7853C-536D-4A76-A0AE-DD22124D55A5}</a:tableStyleId>
              </a:tblPr>
              <a:tblGrid>
                <a:gridCol w="1427646"/>
                <a:gridCol w="1790666"/>
                <a:gridCol w="5552530"/>
              </a:tblGrid>
              <a:tr h="576064">
                <a:tc>
                  <a:txBody>
                    <a:bodyPr/>
                    <a:lstStyle/>
                    <a:p>
                      <a:pPr algn="ctr" rtl="1">
                        <a:lnSpc>
                          <a:spcPct val="200000"/>
                        </a:lnSpc>
                        <a:spcAft>
                          <a:spcPts val="0"/>
                        </a:spcAft>
                      </a:pPr>
                      <a:r>
                        <a:rPr lang="he-IL" sz="2000" dirty="0" smtClean="0"/>
                        <a:t>האמונה</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1">
                        <a:lnSpc>
                          <a:spcPct val="200000"/>
                        </a:lnSpc>
                        <a:spcAft>
                          <a:spcPts val="0"/>
                        </a:spcAft>
                      </a:pPr>
                      <a:r>
                        <a:rPr lang="he-IL" sz="2000" dirty="0"/>
                        <a:t>הכלל</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1">
                        <a:lnSpc>
                          <a:spcPct val="200000"/>
                        </a:lnSpc>
                        <a:spcAft>
                          <a:spcPts val="0"/>
                        </a:spcAft>
                      </a:pPr>
                      <a:r>
                        <a:rPr lang="he-IL" sz="2000" dirty="0" smtClean="0"/>
                        <a:t>מה יקרה אם אפר את הכלל</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398511">
                <a:tc rowSpan="2">
                  <a:txBody>
                    <a:bodyPr/>
                    <a:lstStyle/>
                    <a:p>
                      <a:pPr marL="0" marR="0" lvl="0" indent="0" algn="r" defTabSz="914400" rtl="1" eaLnBrk="1" fontAlgn="auto" latinLnBrk="0" hangingPunct="1">
                        <a:lnSpc>
                          <a:spcPct val="200000"/>
                        </a:lnSpc>
                        <a:spcBef>
                          <a:spcPts val="0"/>
                        </a:spcBef>
                        <a:spcAft>
                          <a:spcPts val="0"/>
                        </a:spcAft>
                        <a:buClrTx/>
                        <a:buSzTx/>
                        <a:buFontTx/>
                        <a:buNone/>
                        <a:tabLst/>
                        <a:defRPr/>
                      </a:pPr>
                      <a:endParaRPr lang="he-IL" sz="1800" kern="1200" dirty="0" smtClean="0">
                        <a:solidFill>
                          <a:schemeClr val="bg1"/>
                        </a:solidFill>
                        <a:latin typeface="Calibri"/>
                        <a:ea typeface="Calibri"/>
                        <a:cs typeface="Arial"/>
                      </a:endParaRPr>
                    </a:p>
                    <a:p>
                      <a:pPr lvl="0" rtl="1"/>
                      <a:r>
                        <a:rPr lang="he-IL" sz="1800" kern="1200" dirty="0" smtClean="0">
                          <a:solidFill>
                            <a:schemeClr val="bg1"/>
                          </a:solidFill>
                          <a:latin typeface="Calibri"/>
                          <a:ea typeface="Calibri"/>
                          <a:cs typeface="Arial"/>
                        </a:rPr>
                        <a:t>אני בעייתי ואשאר כך</a:t>
                      </a:r>
                    </a:p>
                    <a:p>
                      <a:pPr algn="r" rtl="1">
                        <a:lnSpc>
                          <a:spcPct val="200000"/>
                        </a:lnSpc>
                        <a:spcAft>
                          <a:spcPts val="0"/>
                        </a:spcAft>
                      </a:pPr>
                      <a:endParaRPr lang="en-US" sz="1800" kern="1200" dirty="0">
                        <a:solidFill>
                          <a:schemeClr val="bg1"/>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r>
                        <a:rPr lang="he-IL" sz="1800" dirty="0" smtClean="0">
                          <a:solidFill>
                            <a:schemeClr val="bg1"/>
                          </a:solidFill>
                          <a:latin typeface="Calibri"/>
                          <a:ea typeface="Calibri"/>
                          <a:cs typeface="Arial"/>
                        </a:rPr>
                        <a:t>אני</a:t>
                      </a:r>
                      <a:r>
                        <a:rPr lang="he-IL" sz="1800" baseline="0" dirty="0" smtClean="0">
                          <a:solidFill>
                            <a:schemeClr val="bg1"/>
                          </a:solidFill>
                          <a:latin typeface="Calibri"/>
                          <a:ea typeface="Calibri"/>
                          <a:cs typeface="Arial"/>
                        </a:rPr>
                        <a:t> לא מקשיב לניסיונות של המורים להוליך אותי שולל</a:t>
                      </a:r>
                      <a:endParaRPr lang="he-IL" sz="1800" dirty="0">
                        <a:solidFill>
                          <a:schemeClr val="bg1"/>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r>
                        <a:rPr lang="he-IL" sz="1800" dirty="0" smtClean="0">
                          <a:solidFill>
                            <a:schemeClr val="bg1"/>
                          </a:solidFill>
                          <a:latin typeface="Calibri"/>
                          <a:ea typeface="Calibri"/>
                          <a:cs typeface="Arial"/>
                        </a:rPr>
                        <a:t>המעמד החברתי שלי ירד</a:t>
                      </a:r>
                      <a:r>
                        <a:rPr lang="he-IL" sz="1800" baseline="0" dirty="0" smtClean="0">
                          <a:solidFill>
                            <a:schemeClr val="bg1"/>
                          </a:solidFill>
                          <a:latin typeface="Calibri"/>
                          <a:ea typeface="Calibri"/>
                          <a:cs typeface="Arial"/>
                        </a:rPr>
                        <a:t> כי אחשב גם לחנון וגם לטיפש, ובסוף המורה תמשיך להתייחס אלי כפי שהיא מתייחסת היום כלומר אצא קירח מכאן ומכאן.</a:t>
                      </a:r>
                      <a:endParaRPr lang="he-IL" sz="1800" dirty="0">
                        <a:solidFill>
                          <a:schemeClr val="bg1"/>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177008">
                <a:tc vMerge="1">
                  <a:txBody>
                    <a:bodyPr/>
                    <a:lstStyle/>
                    <a:p>
                      <a:pPr algn="r" rtl="1">
                        <a:lnSpc>
                          <a:spcPct val="200000"/>
                        </a:lnSpc>
                        <a:spcAft>
                          <a:spcPts val="0"/>
                        </a:spcAft>
                      </a:pPr>
                      <a:endParaRPr lang="en-US" sz="1100" dirty="0">
                        <a:latin typeface="Calibri"/>
                        <a:ea typeface="Calibri"/>
                        <a:cs typeface="Arial"/>
                      </a:endParaRPr>
                    </a:p>
                  </a:txBody>
                  <a:tcPr marL="68580" marR="68580" marT="0" marB="0"/>
                </a:tc>
                <a:tc>
                  <a:txBody>
                    <a:bodyPr/>
                    <a:lstStyle/>
                    <a:p>
                      <a:pPr algn="r" rtl="1">
                        <a:lnSpc>
                          <a:spcPct val="200000"/>
                        </a:lnSpc>
                        <a:spcAft>
                          <a:spcPts val="0"/>
                        </a:spcAft>
                      </a:pPr>
                      <a:r>
                        <a:rPr kumimoji="0" lang="he-IL" sz="1800" kern="1200" baseline="0" dirty="0" smtClean="0">
                          <a:solidFill>
                            <a:schemeClr val="bg1"/>
                          </a:solidFill>
                          <a:latin typeface="Calibri"/>
                          <a:ea typeface="Calibri"/>
                          <a:cs typeface="Arial"/>
                        </a:rPr>
                        <a:t>אם קשה אני לא יושב על לימודים</a:t>
                      </a:r>
                      <a:endParaRPr kumimoji="0" lang="he-IL" sz="1800" kern="1200" baseline="0" dirty="0">
                        <a:solidFill>
                          <a:schemeClr val="bg1"/>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r>
                        <a:rPr kumimoji="0" lang="he-IL" sz="1800" kern="1200" baseline="0" dirty="0" smtClean="0">
                          <a:solidFill>
                            <a:schemeClr val="bg1"/>
                          </a:solidFill>
                          <a:latin typeface="Calibri"/>
                          <a:ea typeface="Calibri"/>
                          <a:cs typeface="Arial"/>
                        </a:rPr>
                        <a:t>אני אעבוד קשה, אכלה את כל כוחותי, התוצאות יהיו לא טובות ואז בטוח אתפרץ ואענש</a:t>
                      </a:r>
                      <a:endParaRPr kumimoji="0" lang="he-IL" sz="1800" kern="1200" baseline="0" dirty="0">
                        <a:solidFill>
                          <a:schemeClr val="bg1"/>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Curved Right Arrow 5">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pic>
        <p:nvPicPr>
          <p:cNvPr id="9" name="Picture 2"/>
          <p:cNvPicPr>
            <a:picLocks noChangeAspect="1" noChangeArrowheads="1"/>
          </p:cNvPicPr>
          <p:nvPr/>
        </p:nvPicPr>
        <p:blipFill>
          <a:blip r:embed="rId2" cstate="print"/>
          <a:srcRect/>
          <a:stretch>
            <a:fillRect/>
          </a:stretch>
        </p:blipFill>
        <p:spPr bwMode="auto">
          <a:xfrm>
            <a:off x="755576" y="5085184"/>
            <a:ext cx="2433180" cy="16549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704088"/>
            <a:ext cx="7787208" cy="708688"/>
          </a:xfrm>
        </p:spPr>
        <p:txBody>
          <a:bodyPr>
            <a:normAutofit fontScale="90000"/>
          </a:bodyPr>
          <a:lstStyle/>
          <a:p>
            <a:pPr algn="r"/>
            <a:r>
              <a:rPr lang="he-IL" dirty="0" smtClean="0">
                <a:solidFill>
                  <a:srgbClr val="FF0000"/>
                </a:solidFill>
              </a:rPr>
              <a:t>כלל על עצמכם</a:t>
            </a:r>
            <a:endParaRPr lang="he-IL" dirty="0">
              <a:solidFill>
                <a:srgbClr val="FF0000"/>
              </a:solidFill>
            </a:endParaRPr>
          </a:p>
        </p:txBody>
      </p:sp>
      <p:sp>
        <p:nvSpPr>
          <p:cNvPr id="3" name="Content Placeholder 2"/>
          <p:cNvSpPr>
            <a:spLocks noGrp="1"/>
          </p:cNvSpPr>
          <p:nvPr>
            <p:ph idx="1"/>
          </p:nvPr>
        </p:nvSpPr>
        <p:spPr/>
        <p:txBody>
          <a:bodyPr/>
          <a:lstStyle/>
          <a:p>
            <a:endParaRPr lang="he-IL"/>
          </a:p>
        </p:txBody>
      </p:sp>
      <p:graphicFrame>
        <p:nvGraphicFramePr>
          <p:cNvPr id="5" name="Table 4"/>
          <p:cNvGraphicFramePr>
            <a:graphicFrameLocks noGrp="1"/>
          </p:cNvGraphicFramePr>
          <p:nvPr/>
        </p:nvGraphicFramePr>
        <p:xfrm>
          <a:off x="0" y="1412776"/>
          <a:ext cx="8770842" cy="4185119"/>
        </p:xfrm>
        <a:graphic>
          <a:graphicData uri="http://schemas.openxmlformats.org/drawingml/2006/table">
            <a:tbl>
              <a:tblPr rtl="1">
                <a:tableStyleId>{69C7853C-536D-4A76-A0AE-DD22124D55A5}</a:tableStyleId>
              </a:tblPr>
              <a:tblGrid>
                <a:gridCol w="1427646"/>
                <a:gridCol w="1790666"/>
                <a:gridCol w="5552530"/>
              </a:tblGrid>
              <a:tr h="576064">
                <a:tc>
                  <a:txBody>
                    <a:bodyPr/>
                    <a:lstStyle/>
                    <a:p>
                      <a:pPr algn="ctr" rtl="1">
                        <a:lnSpc>
                          <a:spcPct val="200000"/>
                        </a:lnSpc>
                        <a:spcAft>
                          <a:spcPts val="0"/>
                        </a:spcAft>
                      </a:pPr>
                      <a:r>
                        <a:rPr lang="he-IL" sz="2000" dirty="0" smtClean="0"/>
                        <a:t>האמונה</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1">
                        <a:lnSpc>
                          <a:spcPct val="200000"/>
                        </a:lnSpc>
                        <a:spcAft>
                          <a:spcPts val="0"/>
                        </a:spcAft>
                      </a:pPr>
                      <a:r>
                        <a:rPr lang="he-IL" sz="2000" dirty="0"/>
                        <a:t>הכלל</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1">
                        <a:lnSpc>
                          <a:spcPct val="200000"/>
                        </a:lnSpc>
                        <a:spcAft>
                          <a:spcPts val="0"/>
                        </a:spcAft>
                      </a:pPr>
                      <a:r>
                        <a:rPr lang="he-IL" sz="2000" dirty="0" smtClean="0"/>
                        <a:t>מה יקרה אם אפר את הכלל</a:t>
                      </a:r>
                      <a:endParaRPr lang="en-US" sz="20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398511">
                <a:tc rowSpan="2">
                  <a:txBody>
                    <a:bodyPr/>
                    <a:lstStyle/>
                    <a:p>
                      <a:pPr marL="0" marR="0" lvl="0" indent="0" algn="r" defTabSz="914400" rtl="1" eaLnBrk="1" fontAlgn="auto" latinLnBrk="0" hangingPunct="1">
                        <a:lnSpc>
                          <a:spcPct val="200000"/>
                        </a:lnSpc>
                        <a:spcBef>
                          <a:spcPts val="0"/>
                        </a:spcBef>
                        <a:spcAft>
                          <a:spcPts val="0"/>
                        </a:spcAft>
                        <a:buClrTx/>
                        <a:buSzTx/>
                        <a:buFontTx/>
                        <a:buNone/>
                        <a:tabLst/>
                        <a:defRPr/>
                      </a:pPr>
                      <a:endParaRPr lang="he-IL" sz="1800" dirty="0" smtClean="0">
                        <a:solidFill>
                          <a:srgbClr val="FF0000"/>
                        </a:solidFill>
                      </a:endParaRPr>
                    </a:p>
                    <a:p>
                      <a:pPr algn="r" rtl="1">
                        <a:lnSpc>
                          <a:spcPct val="200000"/>
                        </a:lnSpc>
                        <a:spcAft>
                          <a:spcPts val="0"/>
                        </a:spcAft>
                      </a:pPr>
                      <a:endParaRPr lang="en-US" sz="1100" dirty="0">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endParaRPr lang="he-IL" sz="180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endParaRPr lang="he-IL" sz="180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177008">
                <a:tc vMerge="1">
                  <a:txBody>
                    <a:bodyPr/>
                    <a:lstStyle/>
                    <a:p>
                      <a:pPr algn="r" rtl="1">
                        <a:lnSpc>
                          <a:spcPct val="200000"/>
                        </a:lnSpc>
                        <a:spcAft>
                          <a:spcPts val="0"/>
                        </a:spcAft>
                      </a:pPr>
                      <a:endParaRPr lang="en-US" sz="1100" dirty="0">
                        <a:latin typeface="Calibri"/>
                        <a:ea typeface="Calibri"/>
                        <a:cs typeface="Arial"/>
                      </a:endParaRPr>
                    </a:p>
                  </a:txBody>
                  <a:tcPr marL="68580" marR="68580" marT="0" marB="0"/>
                </a:tc>
                <a:tc>
                  <a:txBody>
                    <a:bodyPr/>
                    <a:lstStyle/>
                    <a:p>
                      <a:pPr algn="r" rtl="1">
                        <a:lnSpc>
                          <a:spcPct val="200000"/>
                        </a:lnSpc>
                        <a:spcAft>
                          <a:spcPts val="0"/>
                        </a:spcAft>
                      </a:pPr>
                      <a:endParaRPr kumimoji="0" lang="he-IL" sz="1800" kern="1200" baseline="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rtl="1">
                        <a:lnSpc>
                          <a:spcPct val="200000"/>
                        </a:lnSpc>
                        <a:spcAft>
                          <a:spcPts val="0"/>
                        </a:spcAft>
                      </a:pPr>
                      <a:endParaRPr kumimoji="0" lang="he-IL" sz="1800" kern="1200" baseline="0" dirty="0">
                        <a:solidFill>
                          <a:srgbClr val="FF0000"/>
                        </a:solidFill>
                        <a:latin typeface="Calibri"/>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Curved Right Arrow 5">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4. יצירת תחזית</a:t>
            </a:r>
            <a:endParaRPr lang="he-IL" dirty="0">
              <a:solidFill>
                <a:srgbClr val="FF0000"/>
              </a:solidFill>
            </a:endParaRPr>
          </a:p>
        </p:txBody>
      </p:sp>
      <p:sp>
        <p:nvSpPr>
          <p:cNvPr id="3" name="Content Placeholder 2"/>
          <p:cNvSpPr>
            <a:spLocks noGrp="1"/>
          </p:cNvSpPr>
          <p:nvPr>
            <p:ph idx="1"/>
          </p:nvPr>
        </p:nvSpPr>
        <p:spPr/>
        <p:txBody>
          <a:bodyPr/>
          <a:lstStyle/>
          <a:p>
            <a:r>
              <a:rPr lang="he-IL" dirty="0" smtClean="0">
                <a:solidFill>
                  <a:schemeClr val="bg1"/>
                </a:solidFill>
              </a:rPr>
              <a:t>ליד כל אמונה יש לרשום- מה יקרה אם אפר את הכלל?</a:t>
            </a:r>
          </a:p>
          <a:p>
            <a:r>
              <a:rPr lang="he-IL" dirty="0" smtClean="0">
                <a:solidFill>
                  <a:schemeClr val="bg1"/>
                </a:solidFill>
              </a:rPr>
              <a:t>יש לרשום לא רק את ההרגשה, אלא גם את התוצאות האובייקטיביות.</a:t>
            </a:r>
          </a:p>
          <a:p>
            <a:pPr>
              <a:buNone/>
            </a:pPr>
            <a:endParaRPr lang="he-IL" dirty="0">
              <a:solidFill>
                <a:schemeClr val="bg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5. בחירת כללים שיבחנו בפועל</a:t>
            </a:r>
            <a:endParaRPr lang="he-IL" dirty="0">
              <a:solidFill>
                <a:srgbClr val="FF00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he-IL" dirty="0" smtClean="0">
                <a:solidFill>
                  <a:schemeClr val="bg1"/>
                </a:solidFill>
              </a:rPr>
              <a:t>כלל שקל לבדוק. </a:t>
            </a:r>
          </a:p>
          <a:p>
            <a:pPr marL="514350" indent="-514350">
              <a:buFont typeface="+mj-lt"/>
              <a:buAutoNum type="arabicPeriod"/>
            </a:pPr>
            <a:r>
              <a:rPr lang="he-IL" dirty="0" smtClean="0">
                <a:solidFill>
                  <a:schemeClr val="bg1"/>
                </a:solidFill>
              </a:rPr>
              <a:t>כלל שאפשר לבדוק אותו ישירות (התנהגות שתאתגר את ההנחה הבסיסית).</a:t>
            </a:r>
          </a:p>
          <a:p>
            <a:pPr marL="514350" indent="-514350">
              <a:buFont typeface="+mj-lt"/>
              <a:buAutoNum type="arabicPeriod"/>
            </a:pPr>
            <a:r>
              <a:rPr lang="he-IL" dirty="0" smtClean="0">
                <a:solidFill>
                  <a:schemeClr val="bg1"/>
                </a:solidFill>
              </a:rPr>
              <a:t>כלל שהתחזית שלו ברורה.</a:t>
            </a:r>
          </a:p>
          <a:p>
            <a:pPr marL="514350" indent="-514350">
              <a:buFont typeface="+mj-lt"/>
              <a:buAutoNum type="arabicPeriod"/>
            </a:pPr>
            <a:r>
              <a:rPr lang="he-IL" dirty="0" smtClean="0">
                <a:solidFill>
                  <a:schemeClr val="bg1"/>
                </a:solidFill>
              </a:rPr>
              <a:t>כלל שהתוצאות של הפרתו יהיו מיידיות.</a:t>
            </a:r>
          </a:p>
          <a:p>
            <a:pPr marL="514350" indent="-514350">
              <a:buFont typeface="+mj-lt"/>
              <a:buAutoNum type="arabicPeriod"/>
            </a:pPr>
            <a:r>
              <a:rPr lang="he-IL" dirty="0" smtClean="0">
                <a:solidFill>
                  <a:schemeClr val="bg1"/>
                </a:solidFill>
              </a:rPr>
              <a:t>לעבוד בדרוג- לא להתחיל בהכי מפחיד.</a:t>
            </a:r>
            <a:endParaRPr lang="he-IL" dirty="0">
              <a:solidFill>
                <a:schemeClr val="bg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he-IL" dirty="0" smtClean="0">
                <a:solidFill>
                  <a:srgbClr val="FF0000"/>
                </a:solidFill>
              </a:rPr>
              <a:t>ילד בן 14 עם הפרעות התנהגות ויחסים לא טובים עם צוות בית הספר</a:t>
            </a:r>
            <a:r>
              <a:rPr lang="he-IL" dirty="0" smtClean="0"/>
              <a:t>.</a:t>
            </a:r>
            <a:endParaRPr lang="he-IL" dirty="0"/>
          </a:p>
        </p:txBody>
      </p:sp>
      <p:sp>
        <p:nvSpPr>
          <p:cNvPr id="3" name="Content Placeholder 2"/>
          <p:cNvSpPr>
            <a:spLocks noGrp="1"/>
          </p:cNvSpPr>
          <p:nvPr>
            <p:ph idx="1"/>
          </p:nvPr>
        </p:nvSpPr>
        <p:spPr/>
        <p:txBody>
          <a:bodyPr>
            <a:normAutofit/>
          </a:bodyPr>
          <a:lstStyle/>
          <a:p>
            <a:r>
              <a:rPr lang="he-IL" dirty="0" smtClean="0">
                <a:solidFill>
                  <a:schemeClr val="bg1"/>
                </a:solidFill>
              </a:rPr>
              <a:t>אמשיך לנסות גם שארגיש שקשה לי בשיעורי הבית.</a:t>
            </a:r>
          </a:p>
          <a:p>
            <a:r>
              <a:rPr lang="he-IL" dirty="0" smtClean="0">
                <a:solidFill>
                  <a:schemeClr val="bg1"/>
                </a:solidFill>
              </a:rPr>
              <a:t>התחזית: התוצאות יהיו לא טובות אהיה מתוסכל, אתפרץ ואענש.</a:t>
            </a:r>
          </a:p>
        </p:txBody>
      </p:sp>
      <p:sp>
        <p:nvSpPr>
          <p:cNvPr id="4" name="Curved Right Arrow 3">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pic>
        <p:nvPicPr>
          <p:cNvPr id="6" name="Picture 2"/>
          <p:cNvPicPr>
            <a:picLocks noChangeAspect="1" noChangeArrowheads="1"/>
          </p:cNvPicPr>
          <p:nvPr/>
        </p:nvPicPr>
        <p:blipFill>
          <a:blip r:embed="rId2" cstate="print"/>
          <a:srcRect/>
          <a:stretch>
            <a:fillRect/>
          </a:stretch>
        </p:blipFill>
        <p:spPr bwMode="auto">
          <a:xfrm>
            <a:off x="2555775" y="4293096"/>
            <a:ext cx="3493751" cy="2376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6. בדיקת סיטואציה</a:t>
            </a:r>
            <a:endParaRPr lang="he-IL" dirty="0">
              <a:solidFill>
                <a:srgbClr val="FF00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he-IL" dirty="0" smtClean="0">
                <a:solidFill>
                  <a:schemeClr val="bg1"/>
                </a:solidFill>
              </a:rPr>
              <a:t>בחירה של מצב בעל סיכון נמוך יחסית.</a:t>
            </a:r>
          </a:p>
          <a:p>
            <a:pPr marL="514350" indent="-514350">
              <a:buFont typeface="+mj-lt"/>
              <a:buAutoNum type="arabicPeriod"/>
            </a:pPr>
            <a:r>
              <a:rPr lang="he-IL" dirty="0" smtClean="0">
                <a:solidFill>
                  <a:schemeClr val="bg1"/>
                </a:solidFill>
              </a:rPr>
              <a:t>ניהול יומן תחזית.</a:t>
            </a:r>
          </a:p>
          <a:p>
            <a:pPr marL="514350" indent="-514350">
              <a:buFont typeface="+mj-lt"/>
              <a:buAutoNum type="arabicPeriod"/>
            </a:pPr>
            <a:r>
              <a:rPr lang="he-IL" dirty="0" smtClean="0">
                <a:solidFill>
                  <a:schemeClr val="bg1"/>
                </a:solidFill>
              </a:rPr>
              <a:t>החלטה על זמן ומקום לשבירת התחזית.</a:t>
            </a:r>
          </a:p>
          <a:p>
            <a:pPr marL="514350" indent="-514350">
              <a:buFont typeface="+mj-lt"/>
              <a:buAutoNum type="arabicPeriod"/>
            </a:pPr>
            <a:r>
              <a:rPr lang="he-IL" dirty="0" smtClean="0">
                <a:solidFill>
                  <a:schemeClr val="bg1"/>
                </a:solidFill>
              </a:rPr>
              <a:t>לדמיין ולהתאמן על שבירת הכלל.</a:t>
            </a:r>
          </a:p>
          <a:p>
            <a:pPr marL="514350" indent="-514350">
              <a:buFont typeface="+mj-lt"/>
              <a:buAutoNum type="arabicPeriod"/>
            </a:pPr>
            <a:r>
              <a:rPr lang="he-IL" smtClean="0">
                <a:solidFill>
                  <a:schemeClr val="bg1"/>
                </a:solidFill>
              </a:rPr>
              <a:t>רכישת כלים (הרפיות ואמירות מרגיעות)</a:t>
            </a:r>
            <a:endParaRPr lang="he-IL" dirty="0" smtClean="0">
              <a:solidFill>
                <a:schemeClr val="bg1"/>
              </a:solidFill>
            </a:endParaRPr>
          </a:p>
          <a:p>
            <a:pPr marL="514350" indent="-514350">
              <a:buFont typeface="+mj-lt"/>
              <a:buAutoNum type="arabicPeriod"/>
            </a:pPr>
            <a:r>
              <a:rPr lang="he-IL" dirty="0" smtClean="0">
                <a:solidFill>
                  <a:schemeClr val="bg1"/>
                </a:solidFill>
              </a:rPr>
              <a:t>חזרה על שבירת כללים בדרגת קושי עולה.</a:t>
            </a:r>
            <a:endParaRPr lang="he-IL" dirty="0">
              <a:solidFill>
                <a:schemeClr val="bg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he-IL" dirty="0" smtClean="0">
                <a:solidFill>
                  <a:srgbClr val="FF0000"/>
                </a:solidFill>
              </a:rPr>
              <a:t>ילד בן 14 עם הפרעות התנהגות ויחסים לא טובים עם צוות בית הספר</a:t>
            </a:r>
            <a:r>
              <a:rPr lang="he-IL" dirty="0" smtClean="0"/>
              <a:t>..</a:t>
            </a:r>
            <a:endParaRPr lang="he-IL" dirty="0"/>
          </a:p>
        </p:txBody>
      </p:sp>
      <p:sp>
        <p:nvSpPr>
          <p:cNvPr id="3" name="Content Placeholder 2"/>
          <p:cNvSpPr>
            <a:spLocks noGrp="1"/>
          </p:cNvSpPr>
          <p:nvPr>
            <p:ph idx="1"/>
          </p:nvPr>
        </p:nvSpPr>
        <p:spPr/>
        <p:txBody>
          <a:bodyPr>
            <a:normAutofit fontScale="92500" lnSpcReduction="10000"/>
          </a:bodyPr>
          <a:lstStyle/>
          <a:p>
            <a:r>
              <a:rPr lang="he-IL" dirty="0" smtClean="0">
                <a:solidFill>
                  <a:schemeClr val="bg1"/>
                </a:solidFill>
              </a:rPr>
              <a:t>הבדיקה: להמשיך שיעור בית גם שקשה.</a:t>
            </a:r>
          </a:p>
          <a:p>
            <a:r>
              <a:rPr lang="he-IL" dirty="0" smtClean="0">
                <a:solidFill>
                  <a:schemeClr val="bg1"/>
                </a:solidFill>
              </a:rPr>
              <a:t>התחזית שלו:</a:t>
            </a:r>
          </a:p>
          <a:p>
            <a:pPr lvl="1"/>
            <a:r>
              <a:rPr lang="he-IL" dirty="0" smtClean="0">
                <a:solidFill>
                  <a:schemeClr val="bg1"/>
                </a:solidFill>
              </a:rPr>
              <a:t>לא אצליח בשיעורי בית ואגלה כמה שאני לא יודע.</a:t>
            </a:r>
          </a:p>
          <a:p>
            <a:pPr lvl="1"/>
            <a:r>
              <a:rPr lang="he-IL" dirty="0" smtClean="0">
                <a:solidFill>
                  <a:schemeClr val="bg1"/>
                </a:solidFill>
              </a:rPr>
              <a:t>אגיע לכיתה עצבני ולא ארצה להשתף</a:t>
            </a:r>
          </a:p>
          <a:p>
            <a:pPr lvl="1"/>
            <a:r>
              <a:rPr lang="he-IL" dirty="0" smtClean="0">
                <a:solidFill>
                  <a:schemeClr val="bg1"/>
                </a:solidFill>
              </a:rPr>
              <a:t>המורה תגיד שאני לא עושה כלום ואני אתפרץ.</a:t>
            </a:r>
          </a:p>
          <a:p>
            <a:pPr lvl="1"/>
            <a:endParaRPr lang="he-IL" dirty="0" smtClean="0">
              <a:solidFill>
                <a:schemeClr val="bg1"/>
              </a:solidFill>
            </a:endParaRPr>
          </a:p>
          <a:p>
            <a:pPr lvl="1"/>
            <a:r>
              <a:rPr lang="he-IL" dirty="0" smtClean="0">
                <a:solidFill>
                  <a:schemeClr val="bg1"/>
                </a:solidFill>
              </a:rPr>
              <a:t>מתחיל בדימיון</a:t>
            </a:r>
          </a:p>
          <a:p>
            <a:pPr lvl="1"/>
            <a:r>
              <a:rPr lang="he-IL" dirty="0" smtClean="0">
                <a:solidFill>
                  <a:schemeClr val="bg1"/>
                </a:solidFill>
              </a:rPr>
              <a:t>בודקים ומנתחים את הסיאוציה</a:t>
            </a:r>
          </a:p>
          <a:p>
            <a:pPr lvl="1"/>
            <a:r>
              <a:rPr lang="he-IL" dirty="0" smtClean="0">
                <a:solidFill>
                  <a:schemeClr val="bg1"/>
                </a:solidFill>
              </a:rPr>
              <a:t>מוצאים אפשרוית נוספות לבדיקה</a:t>
            </a:r>
          </a:p>
          <a:p>
            <a:endParaRPr lang="he-IL" dirty="0">
              <a:solidFill>
                <a:schemeClr val="bg1"/>
              </a:solidFill>
            </a:endParaRPr>
          </a:p>
        </p:txBody>
      </p:sp>
      <p:sp>
        <p:nvSpPr>
          <p:cNvPr id="4" name="Curved Right Arrow 3">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pic>
        <p:nvPicPr>
          <p:cNvPr id="6" name="Picture 2"/>
          <p:cNvPicPr>
            <a:picLocks noChangeAspect="1" noChangeArrowheads="1"/>
          </p:cNvPicPr>
          <p:nvPr/>
        </p:nvPicPr>
        <p:blipFill>
          <a:blip r:embed="rId2" cstate="print"/>
          <a:srcRect/>
          <a:stretch>
            <a:fillRect/>
          </a:stretch>
        </p:blipFill>
        <p:spPr bwMode="auto">
          <a:xfrm>
            <a:off x="0" y="4365104"/>
            <a:ext cx="3240360" cy="22039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solidFill>
                  <a:srgbClr val="FF0000"/>
                </a:solidFill>
              </a:rPr>
              <a:t>7. שנוי אמונות בסיסיות</a:t>
            </a:r>
            <a:endParaRPr lang="he-IL" dirty="0">
              <a:solidFill>
                <a:srgbClr val="FF0000"/>
              </a:solidFill>
            </a:endParaRPr>
          </a:p>
        </p:txBody>
      </p:sp>
      <p:sp>
        <p:nvSpPr>
          <p:cNvPr id="3" name="Content Placeholder 2"/>
          <p:cNvSpPr>
            <a:spLocks noGrp="1"/>
          </p:cNvSpPr>
          <p:nvPr>
            <p:ph idx="1"/>
          </p:nvPr>
        </p:nvSpPr>
        <p:spPr/>
        <p:txBody>
          <a:bodyPr/>
          <a:lstStyle/>
          <a:p>
            <a:r>
              <a:rPr lang="he-IL" dirty="0" smtClean="0">
                <a:solidFill>
                  <a:schemeClr val="bg1"/>
                </a:solidFill>
              </a:rPr>
              <a:t>הגדרת כללים חדשים</a:t>
            </a:r>
          </a:p>
          <a:p>
            <a:endParaRPr lang="he-IL" dirty="0">
              <a:solidFill>
                <a:schemeClr val="bg1"/>
              </a:solidFill>
            </a:endParaRPr>
          </a:p>
          <a:p>
            <a:endParaRPr lang="he-IL" dirty="0" smtClean="0">
              <a:solidFill>
                <a:schemeClr val="bg1"/>
              </a:solidFill>
            </a:endParaRPr>
          </a:p>
          <a:p>
            <a:r>
              <a:rPr lang="he-IL" dirty="0" smtClean="0">
                <a:solidFill>
                  <a:schemeClr val="bg1"/>
                </a:solidFill>
              </a:rPr>
              <a:t>ניהול יומן הוכחות</a:t>
            </a:r>
          </a:p>
          <a:p>
            <a:endParaRPr lang="he-IL" dirty="0" smtClean="0">
              <a:solidFill>
                <a:schemeClr val="bg1"/>
              </a:solidFill>
            </a:endParaRPr>
          </a:p>
          <a:p>
            <a:endParaRPr lang="he-IL" dirty="0">
              <a:solidFill>
                <a:schemeClr val="bg1"/>
              </a:solidFill>
            </a:endParaRPr>
          </a:p>
        </p:txBody>
      </p:sp>
      <p:graphicFrame>
        <p:nvGraphicFramePr>
          <p:cNvPr id="4" name="Table 3"/>
          <p:cNvGraphicFramePr>
            <a:graphicFrameLocks noGrp="1"/>
          </p:cNvGraphicFramePr>
          <p:nvPr/>
        </p:nvGraphicFramePr>
        <p:xfrm>
          <a:off x="1835696" y="2708920"/>
          <a:ext cx="6096000" cy="736600"/>
        </p:xfrm>
        <a:graphic>
          <a:graphicData uri="http://schemas.openxmlformats.org/drawingml/2006/table">
            <a:tbl>
              <a:tblPr rtl="1" firstRow="1" bandRow="1">
                <a:tableStyleId>{5C22544A-7EE6-4342-B048-85BDC9FD1C3A}</a:tableStyleId>
              </a:tblPr>
              <a:tblGrid>
                <a:gridCol w="3048000"/>
                <a:gridCol w="3048000"/>
              </a:tblGrid>
              <a:tr h="218844">
                <a:tc>
                  <a:txBody>
                    <a:bodyPr/>
                    <a:lstStyle/>
                    <a:p>
                      <a:pPr rtl="1"/>
                      <a:r>
                        <a:rPr lang="he-IL" dirty="0" smtClean="0"/>
                        <a:t>אמונה בסיסית</a:t>
                      </a:r>
                      <a:r>
                        <a:rPr lang="he-IL" baseline="0" dirty="0" smtClean="0"/>
                        <a:t> חדשה</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r>
                        <a:rPr lang="he-IL" dirty="0" smtClean="0"/>
                        <a:t>כללים חדשים</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1907704" y="4293096"/>
          <a:ext cx="6096000" cy="741680"/>
        </p:xfrm>
        <a:graphic>
          <a:graphicData uri="http://schemas.openxmlformats.org/drawingml/2006/table">
            <a:tbl>
              <a:tblPr rtl="1" firstRow="1" bandRow="1">
                <a:tableStyleId>{5C22544A-7EE6-4342-B048-85BDC9FD1C3A}</a:tableStyleId>
              </a:tblPr>
              <a:tblGrid>
                <a:gridCol w="3048000"/>
                <a:gridCol w="3048000"/>
              </a:tblGrid>
              <a:tr h="370840">
                <a:tc>
                  <a:txBody>
                    <a:bodyPr/>
                    <a:lstStyle/>
                    <a:p>
                      <a:pPr rtl="1"/>
                      <a:r>
                        <a:rPr lang="he-IL" dirty="0" smtClean="0"/>
                        <a:t>הארוע</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r>
                        <a:rPr lang="he-IL" dirty="0" smtClean="0"/>
                        <a:t>מה זה מוכיח</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endParaRPr lang="he-IL"/>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he-IL" dirty="0" smtClean="0">
                <a:solidFill>
                  <a:srgbClr val="FF0000"/>
                </a:solidFill>
              </a:rPr>
              <a:t>ילד בן 14 עם הפרעות התנהגות ויחסים לא טובים עם צוות בית הספר.</a:t>
            </a:r>
            <a:endParaRPr lang="he-IL" dirty="0">
              <a:solidFill>
                <a:srgbClr val="FF0000"/>
              </a:solidFill>
            </a:endParaRPr>
          </a:p>
        </p:txBody>
      </p:sp>
      <p:sp>
        <p:nvSpPr>
          <p:cNvPr id="3" name="Content Placeholder 2"/>
          <p:cNvSpPr>
            <a:spLocks noGrp="1"/>
          </p:cNvSpPr>
          <p:nvPr>
            <p:ph idx="1"/>
          </p:nvPr>
        </p:nvSpPr>
        <p:spPr/>
        <p:txBody>
          <a:bodyPr/>
          <a:lstStyle/>
          <a:p>
            <a:pPr fontAlgn="t"/>
            <a:endParaRPr lang="he-IL" dirty="0" smtClean="0"/>
          </a:p>
          <a:p>
            <a:pPr fontAlgn="t"/>
            <a:endParaRPr lang="he-IL" dirty="0" smtClean="0"/>
          </a:p>
          <a:p>
            <a:pPr>
              <a:buNone/>
            </a:pPr>
            <a:endParaRPr lang="he-IL" dirty="0" smtClean="0"/>
          </a:p>
        </p:txBody>
      </p:sp>
      <p:graphicFrame>
        <p:nvGraphicFramePr>
          <p:cNvPr id="5" name="Table 4"/>
          <p:cNvGraphicFramePr>
            <a:graphicFrameLocks noGrp="1"/>
          </p:cNvGraphicFramePr>
          <p:nvPr/>
        </p:nvGraphicFramePr>
        <p:xfrm>
          <a:off x="1475656" y="2060848"/>
          <a:ext cx="6096000" cy="3845560"/>
        </p:xfrm>
        <a:graphic>
          <a:graphicData uri="http://schemas.openxmlformats.org/drawingml/2006/table">
            <a:tbl>
              <a:tblPr rtl="1" firstRow="1" bandRow="1">
                <a:tableStyleId>{5C22544A-7EE6-4342-B048-85BDC9FD1C3A}</a:tableStyleId>
              </a:tblPr>
              <a:tblGrid>
                <a:gridCol w="3048000"/>
                <a:gridCol w="3048000"/>
              </a:tblGrid>
              <a:tr h="370840">
                <a:tc>
                  <a:txBody>
                    <a:bodyPr/>
                    <a:lstStyle/>
                    <a:p>
                      <a:pPr rtl="1"/>
                      <a:r>
                        <a:rPr lang="he-IL" dirty="0" smtClean="0"/>
                        <a:t>האירוע</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r>
                        <a:rPr lang="he-IL" dirty="0" smtClean="0"/>
                        <a:t>מה זה מוכיח</a:t>
                      </a:r>
                      <a:endParaRPr lang="he-IL"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solidFill>
                            <a:schemeClr val="bg1"/>
                          </a:solidFill>
                        </a:rPr>
                        <a:t>התעצבנתי שלא הלך</a:t>
                      </a:r>
                      <a:r>
                        <a:rPr lang="he-IL" baseline="0" dirty="0" smtClean="0">
                          <a:solidFill>
                            <a:schemeClr val="bg1"/>
                          </a:solidFill>
                        </a:rPr>
                        <a:t> לי, אך נשמתי עמוק והלכתי להרגע וזה עבר</a:t>
                      </a:r>
                      <a:endParaRPr lang="he-IL"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r>
                        <a:rPr lang="he-IL" dirty="0" smtClean="0">
                          <a:solidFill>
                            <a:schemeClr val="bg1"/>
                          </a:solidFill>
                        </a:rPr>
                        <a:t>שלפעמים אני יכול לעמוד</a:t>
                      </a:r>
                      <a:r>
                        <a:rPr lang="he-IL" baseline="0" dirty="0" smtClean="0">
                          <a:solidFill>
                            <a:schemeClr val="bg1"/>
                          </a:solidFill>
                        </a:rPr>
                        <a:t> בסתכול</a:t>
                      </a:r>
                      <a:endParaRPr lang="he-IL"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solidFill>
                            <a:schemeClr val="bg1"/>
                          </a:solidFill>
                        </a:rPr>
                        <a:t>נגשתי למורה בתחילת השיעור עם פתק</a:t>
                      </a:r>
                      <a:r>
                        <a:rPr lang="he-IL" baseline="0" dirty="0" smtClean="0">
                          <a:solidFill>
                            <a:schemeClr val="bg1"/>
                          </a:solidFill>
                        </a:rPr>
                        <a:t> שאומר שעשיתי חלק ראשון של השיעורים והיא שיתפה אותי והרגשתי טוב.</a:t>
                      </a:r>
                    </a:p>
                    <a:p>
                      <a:pPr rtl="1"/>
                      <a:r>
                        <a:rPr lang="he-IL" baseline="0" dirty="0" smtClean="0">
                          <a:solidFill>
                            <a:schemeClr val="bg1"/>
                          </a:solidFill>
                        </a:rPr>
                        <a:t>עם המורה לחשבון זה לא עבד, כי היא אמרה שהיא רוצה שילדים יתרגלו את כל שיעורי הבית הצלחתי לצאת לשירותים ולא להתעצבן</a:t>
                      </a:r>
                      <a:endParaRPr lang="he-IL"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r>
                        <a:rPr lang="he-IL" dirty="0" smtClean="0">
                          <a:solidFill>
                            <a:schemeClr val="bg1"/>
                          </a:solidFill>
                        </a:rPr>
                        <a:t>יש מקרים שבהן גם הכנה חלקית טובה. וגם שאני לא מושלם זה יכול להיגמר </a:t>
                      </a:r>
                      <a:r>
                        <a:rPr lang="he-IL" baseline="0" dirty="0" smtClean="0">
                          <a:solidFill>
                            <a:schemeClr val="bg1"/>
                          </a:solidFill>
                        </a:rPr>
                        <a:t>בלי התפרצות</a:t>
                      </a:r>
                      <a:endParaRPr lang="he-IL"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Curved Right Arrow 5">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pic>
        <p:nvPicPr>
          <p:cNvPr id="8" name="Picture 2"/>
          <p:cNvPicPr>
            <a:picLocks noChangeAspect="1" noChangeArrowheads="1"/>
          </p:cNvPicPr>
          <p:nvPr/>
        </p:nvPicPr>
        <p:blipFill>
          <a:blip r:embed="rId2" cstate="print"/>
          <a:srcRect/>
          <a:stretch>
            <a:fillRect/>
          </a:stretch>
        </p:blipFill>
        <p:spPr bwMode="auto">
          <a:xfrm rot="517516">
            <a:off x="470467" y="4235582"/>
            <a:ext cx="3240360" cy="22039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he-IL" dirty="0" smtClean="0">
                <a:solidFill>
                  <a:srgbClr val="FF0000"/>
                </a:solidFill>
              </a:rPr>
              <a:t>ילד בן 14 עם הפרעות התנהגות ויחסים לא טובים עם צוות בית הספר</a:t>
            </a:r>
            <a:r>
              <a:rPr lang="he-IL" dirty="0" smtClean="0"/>
              <a:t>.</a:t>
            </a:r>
            <a:endParaRPr lang="he-IL" dirty="0"/>
          </a:p>
        </p:txBody>
      </p:sp>
      <p:sp>
        <p:nvSpPr>
          <p:cNvPr id="3" name="Content Placeholder 2"/>
          <p:cNvSpPr>
            <a:spLocks noGrp="1"/>
          </p:cNvSpPr>
          <p:nvPr>
            <p:ph idx="1"/>
          </p:nvPr>
        </p:nvSpPr>
        <p:spPr/>
        <p:txBody>
          <a:bodyPr/>
          <a:lstStyle/>
          <a:p>
            <a:pPr fontAlgn="t"/>
            <a:endParaRPr lang="he-IL" dirty="0" smtClean="0"/>
          </a:p>
          <a:p>
            <a:pPr fontAlgn="t"/>
            <a:endParaRPr lang="he-IL" dirty="0" smtClean="0"/>
          </a:p>
          <a:p>
            <a:endParaRPr lang="he-IL" dirty="0"/>
          </a:p>
        </p:txBody>
      </p:sp>
      <p:graphicFrame>
        <p:nvGraphicFramePr>
          <p:cNvPr id="4" name="Table 3"/>
          <p:cNvGraphicFramePr>
            <a:graphicFrameLocks noGrp="1"/>
          </p:cNvGraphicFramePr>
          <p:nvPr/>
        </p:nvGraphicFramePr>
        <p:xfrm>
          <a:off x="1763688" y="3068960"/>
          <a:ext cx="6096000" cy="1010920"/>
        </p:xfrm>
        <a:graphic>
          <a:graphicData uri="http://schemas.openxmlformats.org/drawingml/2006/table">
            <a:tbl>
              <a:tblPr rtl="1" firstRow="1" bandRow="1">
                <a:tableStyleId>{5C22544A-7EE6-4342-B048-85BDC9FD1C3A}</a:tableStyleId>
              </a:tblPr>
              <a:tblGrid>
                <a:gridCol w="3048000"/>
                <a:gridCol w="3048000"/>
              </a:tblGrid>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b="1" dirty="0" smtClean="0"/>
                        <a:t>אמונה בסיסית חדשה</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b="1" dirty="0" smtClean="0"/>
                        <a:t>כללים חדשים</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rtl="1"/>
                      <a:r>
                        <a:rPr lang="he-IL" dirty="0" smtClean="0">
                          <a:solidFill>
                            <a:schemeClr val="bg1"/>
                          </a:solidFill>
                        </a:rPr>
                        <a:t>אני מסוגל להתמודד עם חוסר הצלחה, ואולי לשנות</a:t>
                      </a:r>
                      <a:endParaRPr lang="he-IL"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rtl="1"/>
                      <a:r>
                        <a:rPr lang="he-IL" dirty="0" smtClean="0">
                          <a:solidFill>
                            <a:schemeClr val="bg1"/>
                          </a:solidFill>
                        </a:rPr>
                        <a:t>אני מנסה עד שאני כבר מרגיש ששום</a:t>
                      </a:r>
                      <a:r>
                        <a:rPr lang="he-IL" baseline="0" dirty="0" smtClean="0">
                          <a:solidFill>
                            <a:schemeClr val="bg1"/>
                          </a:solidFill>
                        </a:rPr>
                        <a:t> דבר לא יכול להרגיע אותי</a:t>
                      </a:r>
                      <a:endParaRPr lang="he-IL"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5" name="Curved Right Arrow 4">
            <a:hlinkClick r:id="" action="ppaction://noaction"/>
          </p:cNvPr>
          <p:cNvSpPr/>
          <p:nvPr/>
        </p:nvSpPr>
        <p:spPr>
          <a:xfrm>
            <a:off x="179512" y="6309320"/>
            <a:ext cx="144016" cy="216024"/>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pic>
        <p:nvPicPr>
          <p:cNvPr id="7" name="Picture 2"/>
          <p:cNvPicPr>
            <a:picLocks noChangeAspect="1" noChangeArrowheads="1"/>
          </p:cNvPicPr>
          <p:nvPr/>
        </p:nvPicPr>
        <p:blipFill>
          <a:blip r:embed="rId2" cstate="print"/>
          <a:srcRect/>
          <a:stretch>
            <a:fillRect/>
          </a:stretch>
        </p:blipFill>
        <p:spPr bwMode="auto">
          <a:xfrm>
            <a:off x="2915816" y="4437112"/>
            <a:ext cx="3240360" cy="22039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algn="r"/>
            <a:r>
              <a:rPr lang="he-IL" dirty="0" smtClean="0">
                <a:solidFill>
                  <a:srgbClr val="FF0000"/>
                </a:solidFill>
              </a:rPr>
              <a:t>מה לעשות - דוגמא</a:t>
            </a:r>
          </a:p>
        </p:txBody>
      </p:sp>
      <p:graphicFrame>
        <p:nvGraphicFramePr>
          <p:cNvPr id="4" name="Content Placeholder 3"/>
          <p:cNvGraphicFramePr>
            <a:graphicFrameLocks noGrp="1"/>
          </p:cNvGraphicFramePr>
          <p:nvPr>
            <p:ph idx="1"/>
          </p:nvPr>
        </p:nvGraphicFramePr>
        <p:xfrm>
          <a:off x="468313" y="2205038"/>
          <a:ext cx="8229600" cy="3336927"/>
        </p:xfrm>
        <a:graphic>
          <a:graphicData uri="http://schemas.openxmlformats.org/drawingml/2006/table">
            <a:tbl>
              <a:tblPr rtl="1"/>
              <a:tblGrid>
                <a:gridCol w="866775"/>
                <a:gridCol w="7362825"/>
              </a:tblGrid>
              <a:tr h="37147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1" i="0" u="none" strike="noStrike" cap="none" normalizeH="0" baseline="0" smtClean="0">
                        <a:ln>
                          <a:noFill/>
                        </a:ln>
                        <a:solidFill>
                          <a:srgbClr val="FFFFFF"/>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1" i="0" u="none" strike="noStrike" cap="none" normalizeH="0" baseline="0" smtClean="0">
                          <a:ln>
                            <a:noFill/>
                          </a:ln>
                          <a:solidFill>
                            <a:srgbClr val="FFFFFF"/>
                          </a:solidFill>
                          <a:effectLst/>
                          <a:latin typeface="Constantia" pitchFamily="18" charset="0"/>
                          <a:cs typeface="David" pitchFamily="2" charset="-79"/>
                        </a:rPr>
                        <a:t>כאשר אני חש לחץ בעבודה</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בדיקת ההנחות</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7147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איסוף מידע</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698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עמידה על הדברים בצורה אסרטיבית</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7147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הבהרת אי הבנות</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7147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תכנון</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698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שינוי לוח הזמנים</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7147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סגירת עניינים לא גמורים</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6988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rgbClr val="000000"/>
                        </a:solidFill>
                        <a:effectLst/>
                        <a:latin typeface="Constantia" pitchFamily="18" charset="0"/>
                        <a:cs typeface="David" pitchFamily="2" charset="-79"/>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smtClean="0">
                          <a:ln>
                            <a:noFill/>
                          </a:ln>
                          <a:solidFill>
                            <a:srgbClr val="000000"/>
                          </a:solidFill>
                          <a:effectLst/>
                          <a:latin typeface="Constantia" pitchFamily="18" charset="0"/>
                          <a:cs typeface="David" pitchFamily="2" charset="-79"/>
                        </a:rPr>
                        <a:t>נטילת התחייבויות</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bl>
          </a:graphicData>
        </a:graphic>
      </p:graphicFrame>
      <p:sp>
        <p:nvSpPr>
          <p:cNvPr id="5" name="Rectangle 4"/>
          <p:cNvSpPr/>
          <p:nvPr/>
        </p:nvSpPr>
        <p:spPr>
          <a:xfrm>
            <a:off x="8172450" y="2708275"/>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
        <p:nvSpPr>
          <p:cNvPr id="6" name="Rectangle 5"/>
          <p:cNvSpPr/>
          <p:nvPr/>
        </p:nvSpPr>
        <p:spPr>
          <a:xfrm>
            <a:off x="8172450" y="3068638"/>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
        <p:nvSpPr>
          <p:cNvPr id="7" name="Rectangle 6"/>
          <p:cNvSpPr/>
          <p:nvPr/>
        </p:nvSpPr>
        <p:spPr>
          <a:xfrm>
            <a:off x="8172450" y="3429000"/>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
        <p:nvSpPr>
          <p:cNvPr id="8" name="Rectangle 7"/>
          <p:cNvSpPr/>
          <p:nvPr/>
        </p:nvSpPr>
        <p:spPr>
          <a:xfrm>
            <a:off x="8172450" y="3789363"/>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
        <p:nvSpPr>
          <p:cNvPr id="9" name="Rectangle 8"/>
          <p:cNvSpPr/>
          <p:nvPr/>
        </p:nvSpPr>
        <p:spPr>
          <a:xfrm>
            <a:off x="8172450" y="4149725"/>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
        <p:nvSpPr>
          <p:cNvPr id="10" name="Rectangle 9"/>
          <p:cNvSpPr/>
          <p:nvPr/>
        </p:nvSpPr>
        <p:spPr>
          <a:xfrm>
            <a:off x="8172450" y="4508500"/>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
        <p:nvSpPr>
          <p:cNvPr id="11" name="Rectangle 10"/>
          <p:cNvSpPr/>
          <p:nvPr/>
        </p:nvSpPr>
        <p:spPr>
          <a:xfrm>
            <a:off x="8172450" y="4868863"/>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
        <p:nvSpPr>
          <p:cNvPr id="12" name="Rectangle 11"/>
          <p:cNvSpPr/>
          <p:nvPr/>
        </p:nvSpPr>
        <p:spPr>
          <a:xfrm>
            <a:off x="8172450" y="5229225"/>
            <a:ext cx="287338" cy="21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a:p>
        </p:txBody>
      </p:sp>
    </p:spTree>
    <p:extLst>
      <p:ext uri="{BB962C8B-B14F-4D97-AF65-F5344CB8AC3E}">
        <p14:creationId xmlns="" xmlns:p14="http://schemas.microsoft.com/office/powerpoint/2010/main" val="890503126"/>
      </p:ext>
    </p:extLst>
  </p:cSld>
  <p:clrMapOvr>
    <a:masterClrMapping/>
  </p:clrMapOvr>
  <p:timing>
    <p:tnLst>
      <p:par>
        <p:cTn id="1" dur="indefinite" restart="never" nodeType="tmRoot"/>
      </p:par>
    </p:tnLst>
  </p:timing>
</p:sld>
</file>

<file path=ppt/theme/theme1.xml><?xml version="1.0" encoding="utf-8"?>
<a:theme xmlns:a="http://schemas.openxmlformats.org/drawingml/2006/main" name="In motion design template">
  <a:themeElements>
    <a:clrScheme name="Office Theme 1">
      <a:dk1>
        <a:srgbClr val="000000"/>
      </a:dk1>
      <a:lt1>
        <a:srgbClr val="FFFFFF"/>
      </a:lt1>
      <a:dk2>
        <a:srgbClr val="000000"/>
      </a:dk2>
      <a:lt2>
        <a:srgbClr val="FFCC00"/>
      </a:lt2>
      <a:accent1>
        <a:srgbClr val="33CCCC"/>
      </a:accent1>
      <a:accent2>
        <a:srgbClr val="FF00FF"/>
      </a:accent2>
      <a:accent3>
        <a:srgbClr val="AAAAAA"/>
      </a:accent3>
      <a:accent4>
        <a:srgbClr val="DADADA"/>
      </a:accent4>
      <a:accent5>
        <a:srgbClr val="ADE2E2"/>
      </a:accent5>
      <a:accent6>
        <a:srgbClr val="E700E7"/>
      </a:accent6>
      <a:hlink>
        <a:srgbClr val="6702FC"/>
      </a:hlink>
      <a:folHlink>
        <a:srgbClr val="1D92FD"/>
      </a:folHlink>
    </a:clrScheme>
    <a:fontScheme name="Office Theme">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000000"/>
        </a:dk1>
        <a:lt1>
          <a:srgbClr val="FFFFFF"/>
        </a:lt1>
        <a:dk2>
          <a:srgbClr val="000000"/>
        </a:dk2>
        <a:lt2>
          <a:srgbClr val="FFCC00"/>
        </a:lt2>
        <a:accent1>
          <a:srgbClr val="33CCCC"/>
        </a:accent1>
        <a:accent2>
          <a:srgbClr val="FF00FF"/>
        </a:accent2>
        <a:accent3>
          <a:srgbClr val="AAAAAA"/>
        </a:accent3>
        <a:accent4>
          <a:srgbClr val="DADADA"/>
        </a:accent4>
        <a:accent5>
          <a:srgbClr val="ADE2E2"/>
        </a:accent5>
        <a:accent6>
          <a:srgbClr val="E700E7"/>
        </a:accent6>
        <a:hlink>
          <a:srgbClr val="6702FC"/>
        </a:hlink>
        <a:folHlink>
          <a:srgbClr val="1D92FD"/>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FFFFFF"/>
        </a:lt2>
        <a:accent1>
          <a:srgbClr val="FFFFCC"/>
        </a:accent1>
        <a:accent2>
          <a:srgbClr val="990000"/>
        </a:accent2>
        <a:accent3>
          <a:srgbClr val="FFFFFF"/>
        </a:accent3>
        <a:accent4>
          <a:srgbClr val="000000"/>
        </a:accent4>
        <a:accent5>
          <a:srgbClr val="FFFFE2"/>
        </a:accent5>
        <a:accent6>
          <a:srgbClr val="8A0000"/>
        </a:accent6>
        <a:hlink>
          <a:srgbClr val="FF0066"/>
        </a:hlink>
        <a:folHlink>
          <a:srgbClr val="FFCC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FFFFFF"/>
        </a:lt2>
        <a:accent1>
          <a:srgbClr val="F8F8F8"/>
        </a:accent1>
        <a:accent2>
          <a:srgbClr val="808080"/>
        </a:accent2>
        <a:accent3>
          <a:srgbClr val="FFFFFF"/>
        </a:accent3>
        <a:accent4>
          <a:srgbClr val="000000"/>
        </a:accent4>
        <a:accent5>
          <a:srgbClr val="FBFBFB"/>
        </a:accent5>
        <a:accent6>
          <a:srgbClr val="737373"/>
        </a:accent6>
        <a:hlink>
          <a:srgbClr val="DDDDDD"/>
        </a:hlink>
        <a:folHlink>
          <a:srgbClr val="B2B2B2"/>
        </a:folHlink>
      </a:clrScheme>
      <a:clrMap bg1="lt1" tx1="dk1" bg2="lt2" tx2="dk2" accent1="accent1" accent2="accent2" accent3="accent3" accent4="accent4" accent5="accent5" accent6="accent6" hlink="hlink" folHlink="folHlink"/>
    </a:extraClrScheme>
    <a:extraClrScheme>
      <a:clrScheme name="Office Theme 4">
        <a:dk1>
          <a:srgbClr val="240157"/>
        </a:dk1>
        <a:lt1>
          <a:srgbClr val="FFFFFF"/>
        </a:lt1>
        <a:dk2>
          <a:srgbClr val="4601AB"/>
        </a:dk2>
        <a:lt2>
          <a:srgbClr val="FFCC00"/>
        </a:lt2>
        <a:accent1>
          <a:srgbClr val="33CCCC"/>
        </a:accent1>
        <a:accent2>
          <a:srgbClr val="FF00FF"/>
        </a:accent2>
        <a:accent3>
          <a:srgbClr val="B0AAD2"/>
        </a:accent3>
        <a:accent4>
          <a:srgbClr val="DADADA"/>
        </a:accent4>
        <a:accent5>
          <a:srgbClr val="ADE2E2"/>
        </a:accent5>
        <a:accent6>
          <a:srgbClr val="E700E7"/>
        </a:accent6>
        <a:hlink>
          <a:srgbClr val="6702FC"/>
        </a:hlink>
        <a:folHlink>
          <a:srgbClr val="1D92FD"/>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660033"/>
        </a:dk2>
        <a:lt2>
          <a:srgbClr val="FFCC00"/>
        </a:lt2>
        <a:accent1>
          <a:srgbClr val="CC9900"/>
        </a:accent1>
        <a:accent2>
          <a:srgbClr val="FF9900"/>
        </a:accent2>
        <a:accent3>
          <a:srgbClr val="B8AAAD"/>
        </a:accent3>
        <a:accent4>
          <a:srgbClr val="DADADA"/>
        </a:accent4>
        <a:accent5>
          <a:srgbClr val="E2CAAA"/>
        </a:accent5>
        <a:accent6>
          <a:srgbClr val="E78A00"/>
        </a:accent6>
        <a:hlink>
          <a:srgbClr val="D60093"/>
        </a:hlink>
        <a:folHlink>
          <a:srgbClr val="FF5050"/>
        </a:folHlink>
      </a:clrScheme>
      <a:clrMap bg1="dk2" tx1="lt1" bg2="dk1" tx2="lt2" accent1="accent1" accent2="accent2" accent3="accent3" accent4="accent4" accent5="accent5" accent6="accent6" hlink="hlink" folHlink="folHlink"/>
    </a:extraClrScheme>
    <a:extraClrScheme>
      <a:clrScheme name="Office Theme 6">
        <a:dk1>
          <a:srgbClr val="000000"/>
        </a:dk1>
        <a:lt1>
          <a:srgbClr val="717BAD"/>
        </a:lt1>
        <a:dk2>
          <a:srgbClr val="FFFFFF"/>
        </a:dk2>
        <a:lt2>
          <a:srgbClr val="A9AABB"/>
        </a:lt2>
        <a:accent1>
          <a:srgbClr val="8BB6CB"/>
        </a:accent1>
        <a:accent2>
          <a:srgbClr val="DDDDDD"/>
        </a:accent2>
        <a:accent3>
          <a:srgbClr val="BBBFD3"/>
        </a:accent3>
        <a:accent4>
          <a:srgbClr val="000000"/>
        </a:accent4>
        <a:accent5>
          <a:srgbClr val="C4D7E2"/>
        </a:accent5>
        <a:accent6>
          <a:srgbClr val="C8C8C8"/>
        </a:accent6>
        <a:hlink>
          <a:srgbClr val="53628D"/>
        </a:hlink>
        <a:folHlink>
          <a:srgbClr val="989BBA"/>
        </a:folHlink>
      </a:clrScheme>
      <a:clrMap bg1="lt1" tx1="dk1" bg2="lt2" tx2="dk2" accent1="accent1" accent2="accent2" accent3="accent3" accent4="accent4" accent5="accent5" accent6="accent6" hlink="hlink" folHlink="folHlink"/>
    </a:extraClrScheme>
    <a:extraClrScheme>
      <a:clrScheme name="Office Theme 7">
        <a:dk1>
          <a:srgbClr val="003D50"/>
        </a:dk1>
        <a:lt1>
          <a:srgbClr val="FFFFFF"/>
        </a:lt1>
        <a:dk2>
          <a:srgbClr val="007D7A"/>
        </a:dk2>
        <a:lt2>
          <a:srgbClr val="FFCC66"/>
        </a:lt2>
        <a:accent1>
          <a:srgbClr val="33CCCC"/>
        </a:accent1>
        <a:accent2>
          <a:srgbClr val="00FFFF"/>
        </a:accent2>
        <a:accent3>
          <a:srgbClr val="AABFBE"/>
        </a:accent3>
        <a:accent4>
          <a:srgbClr val="DADADA"/>
        </a:accent4>
        <a:accent5>
          <a:srgbClr val="ADE2E2"/>
        </a:accent5>
        <a:accent6>
          <a:srgbClr val="00E7E7"/>
        </a:accent6>
        <a:hlink>
          <a:srgbClr val="02A3B4"/>
        </a:hlink>
        <a:folHlink>
          <a:srgbClr val="3CB1B4"/>
        </a:folHlink>
      </a:clrScheme>
      <a:clrMap bg1="dk2" tx1="lt1" bg2="dk1" tx2="lt2" accent1="accent1" accent2="accent2" accent3="accent3" accent4="accent4" accent5="accent5" accent6="accent6" hlink="hlink" folHlink="folHlink"/>
    </a:extraClrScheme>
    <a:extraClrScheme>
      <a:clrScheme name="Office Theme 8">
        <a:dk1>
          <a:srgbClr val="000000"/>
        </a:dk1>
        <a:lt1>
          <a:srgbClr val="FFFFFF"/>
        </a:lt1>
        <a:dk2>
          <a:srgbClr val="666699"/>
        </a:dk2>
        <a:lt2>
          <a:srgbClr val="F9EED3"/>
        </a:lt2>
        <a:accent1>
          <a:srgbClr val="FFFFCC"/>
        </a:accent1>
        <a:accent2>
          <a:srgbClr val="D195A0"/>
        </a:accent2>
        <a:accent3>
          <a:srgbClr val="FFFFFF"/>
        </a:accent3>
        <a:accent4>
          <a:srgbClr val="000000"/>
        </a:accent4>
        <a:accent5>
          <a:srgbClr val="FFFFE2"/>
        </a:accent5>
        <a:accent6>
          <a:srgbClr val="BD8791"/>
        </a:accent6>
        <a:hlink>
          <a:srgbClr val="993366"/>
        </a:hlink>
        <a:folHlink>
          <a:srgbClr val="FFD7CD"/>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CC0099"/>
        </a:dk2>
        <a:lt2>
          <a:srgbClr val="FFFFFF"/>
        </a:lt2>
        <a:accent1>
          <a:srgbClr val="FFFFCC"/>
        </a:accent1>
        <a:accent2>
          <a:srgbClr val="CCCC00"/>
        </a:accent2>
        <a:accent3>
          <a:srgbClr val="FFFFFF"/>
        </a:accent3>
        <a:accent4>
          <a:srgbClr val="000000"/>
        </a:accent4>
        <a:accent5>
          <a:srgbClr val="FFFFE2"/>
        </a:accent5>
        <a:accent6>
          <a:srgbClr val="B9B900"/>
        </a:accent6>
        <a:hlink>
          <a:srgbClr val="CCFF33"/>
        </a:hlink>
        <a:folHlink>
          <a:srgbClr val="00F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 motion design template</Template>
  <TotalTime>30660674</TotalTime>
  <Words>4417</Words>
  <Application>Microsoft Office PowerPoint</Application>
  <PresentationFormat>On-screen Show (4:3)</PresentationFormat>
  <Paragraphs>1195</Paragraphs>
  <Slides>77</Slides>
  <Notes>6</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In motion design template</vt:lpstr>
      <vt:lpstr>Slide 1</vt:lpstr>
      <vt:lpstr>יומן מחשבות</vt:lpstr>
      <vt:lpstr>יומן חרדה</vt:lpstr>
      <vt:lpstr>יומן חרדה</vt:lpstr>
      <vt:lpstr>יומן חרדה</vt:lpstr>
      <vt:lpstr>יומן חרדה</vt:lpstr>
      <vt:lpstr>יומן חרדה</vt:lpstr>
      <vt:lpstr>יומן חרדה</vt:lpstr>
      <vt:lpstr>יומן חרדה</vt:lpstr>
      <vt:lpstr>יומן חרדה</vt:lpstr>
      <vt:lpstr>יומן חרדה</vt:lpstr>
      <vt:lpstr>יומן חרדה</vt:lpstr>
      <vt:lpstr>יומן חרדה</vt:lpstr>
      <vt:lpstr>יומן חרדה</vt:lpstr>
      <vt:lpstr>יומן חרדה</vt:lpstr>
      <vt:lpstr>יומן חרדה ומחשבות</vt:lpstr>
      <vt:lpstr>יומן חרדה</vt:lpstr>
      <vt:lpstr>א"מת א"מת א"מת </vt:lpstr>
      <vt:lpstr>טעוית חשיבה – חשיבה מגבילה</vt:lpstr>
      <vt:lpstr>טעויות חישבה - הפשטה סלקטיבית                      קפיצה למסקנות</vt:lpstr>
      <vt:lpstr>חשיבה מסננת</vt:lpstr>
      <vt:lpstr>קריאת מחשבות</vt:lpstr>
      <vt:lpstr>חשיבה קטסטרופלית</vt:lpstr>
      <vt:lpstr>הגזמה וראיית שחורות</vt:lpstr>
      <vt:lpstr>טעויות חישבה - הכללת יתר </vt:lpstr>
      <vt:lpstr>הכללת יתר</vt:lpstr>
      <vt:lpstr>טעויות חישבה - פרסונליזציה </vt:lpstr>
      <vt:lpstr>פרסונליזציה</vt:lpstr>
      <vt:lpstr>טעויות חישבה - הכל או כלום </vt:lpstr>
      <vt:lpstr>חשיבה בשחור לבן</vt:lpstr>
      <vt:lpstr>טעויות חישבה - חייביזים </vt:lpstr>
      <vt:lpstr>הצבת דרישות מחייבות</vt:lpstr>
      <vt:lpstr>Slide 33</vt:lpstr>
      <vt:lpstr>Slide 34</vt:lpstr>
      <vt:lpstr>Slide 35</vt:lpstr>
      <vt:lpstr>Slide 36</vt:lpstr>
      <vt:lpstr>Slide 37</vt:lpstr>
      <vt:lpstr>Slide 38</vt:lpstr>
      <vt:lpstr>ספירת מחשבות</vt:lpstr>
      <vt:lpstr>ספירת מחשבות</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פרק 2</vt:lpstr>
      <vt:lpstr>שינוי אמונות</vt:lpstr>
      <vt:lpstr>דוגמא</vt:lpstr>
      <vt:lpstr>ילד בן 14 עם הפרעות התנהגות ויחסים לא טובים עם צוות בית הספר </vt:lpstr>
      <vt:lpstr>תרגילי העמקה</vt:lpstr>
      <vt:lpstr>Slide 58</vt:lpstr>
      <vt:lpstr>תרגילי העמקה</vt:lpstr>
      <vt:lpstr>ילד בן 14עם הפרעות התנהגות ויחסים לא טובים עם צוות בית הספר</vt:lpstr>
      <vt:lpstr>ילד בן 14 עם הפרעות התנהגות ויחסים לא טובים עם צוות בית הספר</vt:lpstr>
      <vt:lpstr>2. הערכת השפעת האמונה על חיי היומיום</vt:lpstr>
      <vt:lpstr>ילד בן 14 עם הפרעות התנהגות ויחסים לא טובים עם צוות בית הספר.</vt:lpstr>
      <vt:lpstr>2. הערכה</vt:lpstr>
      <vt:lpstr>3. זיהוי כללי התנהגות</vt:lpstr>
      <vt:lpstr>זיהוי כללי התנהגות</vt:lpstr>
      <vt:lpstr>ילד בן 14 עם הפרעות התנהגות ויחסים לא טובים עם צוות בית הספר.</vt:lpstr>
      <vt:lpstr>כלל על עצמכם</vt:lpstr>
      <vt:lpstr>4. יצירת תחזית</vt:lpstr>
      <vt:lpstr>5. בחירת כללים שיבחנו בפועל</vt:lpstr>
      <vt:lpstr>ילד בן 14 עם הפרעות התנהגות ויחסים לא טובים עם צוות בית הספר.</vt:lpstr>
      <vt:lpstr>6. בדיקת סיטואציה</vt:lpstr>
      <vt:lpstr>ילד בן 14 עם הפרעות התנהגות ויחסים לא טובים עם צוות בית הספר..</vt:lpstr>
      <vt:lpstr>7. שנוי אמונות בסיסיות</vt:lpstr>
      <vt:lpstr>ילד בן 14 עם הפרעות התנהגות ויחסים לא טובים עם צוות בית הספר.</vt:lpstr>
      <vt:lpstr>ילד בן 14 עם הפרעות התנהגות ויחסים לא טובים עם צוות בית הספר.</vt:lpstr>
      <vt:lpstr>מה לעשות - דוגמא</vt:lpstr>
    </vt:vector>
  </TitlesOfParts>
  <Company>אילון</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CBT</dc:title>
  <dc:creator>רונן</dc:creator>
  <cp:lastModifiedBy>ronen eilon</cp:lastModifiedBy>
  <cp:revision>710</cp:revision>
  <dcterms:created xsi:type="dcterms:W3CDTF">2010-09-13T06:15:32Z</dcterms:created>
  <dcterms:modified xsi:type="dcterms:W3CDTF">2014-11-17T06:46:30Z</dcterms:modified>
</cp:coreProperties>
</file>